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4.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Lst>
  <p:notesMasterIdLst>
    <p:notesMasterId r:id="rId35"/>
  </p:notesMasterIdLst>
  <p:handoutMasterIdLst>
    <p:handoutMasterId r:id="rId36"/>
  </p:handoutMasterIdLst>
  <p:sldIdLst>
    <p:sldId id="675" r:id="rId5"/>
    <p:sldId id="709" r:id="rId6"/>
    <p:sldId id="485" r:id="rId7"/>
    <p:sldId id="678" r:id="rId8"/>
    <p:sldId id="677" r:id="rId9"/>
    <p:sldId id="903" r:id="rId10"/>
    <p:sldId id="704" r:id="rId11"/>
    <p:sldId id="911" r:id="rId12"/>
    <p:sldId id="679" r:id="rId13"/>
    <p:sldId id="902" r:id="rId14"/>
    <p:sldId id="904" r:id="rId15"/>
    <p:sldId id="915" r:id="rId16"/>
    <p:sldId id="905" r:id="rId17"/>
    <p:sldId id="906" r:id="rId18"/>
    <p:sldId id="907" r:id="rId19"/>
    <p:sldId id="908" r:id="rId20"/>
    <p:sldId id="910" r:id="rId21"/>
    <p:sldId id="909" r:id="rId22"/>
    <p:sldId id="703" r:id="rId23"/>
    <p:sldId id="901" r:id="rId24"/>
    <p:sldId id="492" r:id="rId25"/>
    <p:sldId id="708" r:id="rId26"/>
    <p:sldId id="698" r:id="rId27"/>
    <p:sldId id="699" r:id="rId28"/>
    <p:sldId id="705" r:id="rId29"/>
    <p:sldId id="912" r:id="rId30"/>
    <p:sldId id="913" r:id="rId31"/>
    <p:sldId id="914" r:id="rId32"/>
    <p:sldId id="707" r:id="rId33"/>
    <p:sldId id="700" r:id="rId34"/>
  </p:sldIdLst>
  <p:sldSz cx="9144000" cy="6858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98EFE5-428D-4384-B855-30C32E6E3433}">
          <p14:sldIdLst>
            <p14:sldId id="675"/>
            <p14:sldId id="709"/>
            <p14:sldId id="485"/>
            <p14:sldId id="678"/>
            <p14:sldId id="677"/>
            <p14:sldId id="903"/>
            <p14:sldId id="704"/>
            <p14:sldId id="911"/>
            <p14:sldId id="679"/>
            <p14:sldId id="902"/>
            <p14:sldId id="904"/>
            <p14:sldId id="915"/>
            <p14:sldId id="905"/>
            <p14:sldId id="906"/>
            <p14:sldId id="907"/>
            <p14:sldId id="908"/>
            <p14:sldId id="910"/>
            <p14:sldId id="909"/>
            <p14:sldId id="703"/>
            <p14:sldId id="901"/>
            <p14:sldId id="492"/>
            <p14:sldId id="708"/>
            <p14:sldId id="698"/>
            <p14:sldId id="699"/>
            <p14:sldId id="705"/>
            <p14:sldId id="912"/>
            <p14:sldId id="913"/>
            <p14:sldId id="914"/>
            <p14:sldId id="707"/>
            <p14:sldId id="7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3B8763-24F6-4257-8B9B-677BB268D427}" v="1" dt="2025-09-17T13:14:36.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723" autoAdjust="0"/>
  </p:normalViewPr>
  <p:slideViewPr>
    <p:cSldViewPr snapToGrid="0">
      <p:cViewPr varScale="1">
        <p:scale>
          <a:sx n="122" d="100"/>
          <a:sy n="122" d="100"/>
        </p:scale>
        <p:origin x="132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78" d="100"/>
          <a:sy n="78" d="100"/>
        </p:scale>
        <p:origin x="25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ídio Oliveira" userId="2e6e6f6d-fff9-46ef-9091-884c6980c73a" providerId="ADAL" clId="{FE15CA29-D46A-44C2-A1F4-C2661A7F365A}"/>
    <pc:docChg chg="undo custSel addSld delSld modSld sldOrd modSection">
      <pc:chgData name="Ilídio Oliveira" userId="2e6e6f6d-fff9-46ef-9091-884c6980c73a" providerId="ADAL" clId="{FE15CA29-D46A-44C2-A1F4-C2661A7F365A}" dt="2024-02-20T15:10:48.954" v="320" actId="20577"/>
      <pc:docMkLst>
        <pc:docMk/>
      </pc:docMkLst>
      <pc:sldChg chg="del">
        <pc:chgData name="Ilídio Oliveira" userId="2e6e6f6d-fff9-46ef-9091-884c6980c73a" providerId="ADAL" clId="{FE15CA29-D46A-44C2-A1F4-C2661A7F365A}" dt="2024-02-20T14:39:01.044" v="1" actId="47"/>
        <pc:sldMkLst>
          <pc:docMk/>
          <pc:sldMk cId="1763317527" sldId="268"/>
        </pc:sldMkLst>
      </pc:sldChg>
      <pc:sldChg chg="modSp add mod">
        <pc:chgData name="Ilídio Oliveira" userId="2e6e6f6d-fff9-46ef-9091-884c6980c73a" providerId="ADAL" clId="{FE15CA29-D46A-44C2-A1F4-C2661A7F365A}" dt="2024-02-20T14:40:38.658" v="9" actId="207"/>
        <pc:sldMkLst>
          <pc:docMk/>
          <pc:sldMk cId="3324283259" sldId="485"/>
        </pc:sldMkLst>
      </pc:sldChg>
      <pc:sldChg chg="modSp add mod">
        <pc:chgData name="Ilídio Oliveira" userId="2e6e6f6d-fff9-46ef-9091-884c6980c73a" providerId="ADAL" clId="{FE15CA29-D46A-44C2-A1F4-C2661A7F365A}" dt="2024-02-20T14:39:24.345" v="5" actId="27636"/>
        <pc:sldMkLst>
          <pc:docMk/>
          <pc:sldMk cId="3095777471" sldId="492"/>
        </pc:sldMkLst>
      </pc:sldChg>
      <pc:sldChg chg="modSp add mod chgLayout">
        <pc:chgData name="Ilídio Oliveira" userId="2e6e6f6d-fff9-46ef-9091-884c6980c73a" providerId="ADAL" clId="{FE15CA29-D46A-44C2-A1F4-C2661A7F365A}" dt="2024-02-20T14:39:36.850" v="7" actId="368"/>
        <pc:sldMkLst>
          <pc:docMk/>
          <pc:sldMk cId="3936111472" sldId="675"/>
        </pc:sldMkLst>
      </pc:sldChg>
      <pc:sldChg chg="modSp add">
        <pc:chgData name="Ilídio Oliveira" userId="2e6e6f6d-fff9-46ef-9091-884c6980c73a" providerId="ADAL" clId="{FE15CA29-D46A-44C2-A1F4-C2661A7F365A}" dt="2024-02-20T14:38:51.457" v="0"/>
        <pc:sldMkLst>
          <pc:docMk/>
          <pc:sldMk cId="1152271120" sldId="677"/>
        </pc:sldMkLst>
      </pc:sldChg>
      <pc:sldChg chg="modSp add mod">
        <pc:chgData name="Ilídio Oliveira" userId="2e6e6f6d-fff9-46ef-9091-884c6980c73a" providerId="ADAL" clId="{FE15CA29-D46A-44C2-A1F4-C2661A7F365A}" dt="2024-02-20T14:41:01.525" v="10" actId="13926"/>
        <pc:sldMkLst>
          <pc:docMk/>
          <pc:sldMk cId="3655148430" sldId="678"/>
        </pc:sldMkLst>
      </pc:sldChg>
      <pc:sldChg chg="modSp add">
        <pc:chgData name="Ilídio Oliveira" userId="2e6e6f6d-fff9-46ef-9091-884c6980c73a" providerId="ADAL" clId="{FE15CA29-D46A-44C2-A1F4-C2661A7F365A}" dt="2024-02-20T14:38:51.457" v="0"/>
        <pc:sldMkLst>
          <pc:docMk/>
          <pc:sldMk cId="1213076485" sldId="679"/>
        </pc:sldMkLst>
      </pc:sldChg>
      <pc:sldChg chg="modSp add">
        <pc:chgData name="Ilídio Oliveira" userId="2e6e6f6d-fff9-46ef-9091-884c6980c73a" providerId="ADAL" clId="{FE15CA29-D46A-44C2-A1F4-C2661A7F365A}" dt="2024-02-20T14:38:51.457" v="0"/>
        <pc:sldMkLst>
          <pc:docMk/>
          <pc:sldMk cId="2034452438" sldId="689"/>
        </pc:sldMkLst>
      </pc:sldChg>
      <pc:sldChg chg="modSp add">
        <pc:chgData name="Ilídio Oliveira" userId="2e6e6f6d-fff9-46ef-9091-884c6980c73a" providerId="ADAL" clId="{FE15CA29-D46A-44C2-A1F4-C2661A7F365A}" dt="2024-02-20T14:38:51.457" v="0"/>
        <pc:sldMkLst>
          <pc:docMk/>
          <pc:sldMk cId="2377283295" sldId="697"/>
        </pc:sldMkLst>
      </pc:sldChg>
      <pc:sldChg chg="modSp add">
        <pc:chgData name="Ilídio Oliveira" userId="2e6e6f6d-fff9-46ef-9091-884c6980c73a" providerId="ADAL" clId="{FE15CA29-D46A-44C2-A1F4-C2661A7F365A}" dt="2024-02-20T14:38:51.457" v="0"/>
        <pc:sldMkLst>
          <pc:docMk/>
          <pc:sldMk cId="3348136086" sldId="698"/>
        </pc:sldMkLst>
      </pc:sldChg>
      <pc:sldChg chg="add">
        <pc:chgData name="Ilídio Oliveira" userId="2e6e6f6d-fff9-46ef-9091-884c6980c73a" providerId="ADAL" clId="{FE15CA29-D46A-44C2-A1F4-C2661A7F365A}" dt="2024-02-20T14:38:51.457" v="0"/>
        <pc:sldMkLst>
          <pc:docMk/>
          <pc:sldMk cId="3571241572" sldId="699"/>
        </pc:sldMkLst>
      </pc:sldChg>
      <pc:sldChg chg="modSp add">
        <pc:chgData name="Ilídio Oliveira" userId="2e6e6f6d-fff9-46ef-9091-884c6980c73a" providerId="ADAL" clId="{FE15CA29-D46A-44C2-A1F4-C2661A7F365A}" dt="2024-02-20T14:38:51.457" v="0"/>
        <pc:sldMkLst>
          <pc:docMk/>
          <pc:sldMk cId="4177640106" sldId="700"/>
        </pc:sldMkLst>
      </pc:sldChg>
      <pc:sldChg chg="modSp add mod">
        <pc:chgData name="Ilídio Oliveira" userId="2e6e6f6d-fff9-46ef-9091-884c6980c73a" providerId="ADAL" clId="{FE15CA29-D46A-44C2-A1F4-C2661A7F365A}" dt="2024-02-20T14:41:52.552" v="14" actId="13926"/>
        <pc:sldMkLst>
          <pc:docMk/>
          <pc:sldMk cId="3095134130" sldId="701"/>
        </pc:sldMkLst>
      </pc:sldChg>
      <pc:sldChg chg="addSp delSp modSp add mod">
        <pc:chgData name="Ilídio Oliveira" userId="2e6e6f6d-fff9-46ef-9091-884c6980c73a" providerId="ADAL" clId="{FE15CA29-D46A-44C2-A1F4-C2661A7F365A}" dt="2024-02-20T14:54:08.012" v="131" actId="27636"/>
        <pc:sldMkLst>
          <pc:docMk/>
          <pc:sldMk cId="2870148240" sldId="703"/>
        </pc:sldMkLst>
      </pc:sldChg>
      <pc:sldChg chg="modSp add">
        <pc:chgData name="Ilídio Oliveira" userId="2e6e6f6d-fff9-46ef-9091-884c6980c73a" providerId="ADAL" clId="{FE15CA29-D46A-44C2-A1F4-C2661A7F365A}" dt="2024-02-20T14:38:51.457" v="0"/>
        <pc:sldMkLst>
          <pc:docMk/>
          <pc:sldMk cId="3994382188" sldId="704"/>
        </pc:sldMkLst>
      </pc:sldChg>
      <pc:sldChg chg="add">
        <pc:chgData name="Ilídio Oliveira" userId="2e6e6f6d-fff9-46ef-9091-884c6980c73a" providerId="ADAL" clId="{FE15CA29-D46A-44C2-A1F4-C2661A7F365A}" dt="2024-02-20T14:38:51.457" v="0"/>
        <pc:sldMkLst>
          <pc:docMk/>
          <pc:sldMk cId="83209911" sldId="705"/>
        </pc:sldMkLst>
      </pc:sldChg>
      <pc:sldChg chg="modSp add setBg">
        <pc:chgData name="Ilídio Oliveira" userId="2e6e6f6d-fff9-46ef-9091-884c6980c73a" providerId="ADAL" clId="{FE15CA29-D46A-44C2-A1F4-C2661A7F365A}" dt="2024-02-20T14:38:51.457" v="0"/>
        <pc:sldMkLst>
          <pc:docMk/>
          <pc:sldMk cId="3127074850" sldId="707"/>
        </pc:sldMkLst>
      </pc:sldChg>
      <pc:sldChg chg="modSp add">
        <pc:chgData name="Ilídio Oliveira" userId="2e6e6f6d-fff9-46ef-9091-884c6980c73a" providerId="ADAL" clId="{FE15CA29-D46A-44C2-A1F4-C2661A7F365A}" dt="2024-02-20T14:38:51.457" v="0"/>
        <pc:sldMkLst>
          <pc:docMk/>
          <pc:sldMk cId="1071814944" sldId="708"/>
        </pc:sldMkLst>
      </pc:sldChg>
      <pc:sldChg chg="modSp add">
        <pc:chgData name="Ilídio Oliveira" userId="2e6e6f6d-fff9-46ef-9091-884c6980c73a" providerId="ADAL" clId="{FE15CA29-D46A-44C2-A1F4-C2661A7F365A}" dt="2024-02-20T14:38:51.457" v="0"/>
        <pc:sldMkLst>
          <pc:docMk/>
          <pc:sldMk cId="1677056855" sldId="709"/>
        </pc:sldMkLst>
      </pc:sldChg>
      <pc:sldChg chg="del">
        <pc:chgData name="Ilídio Oliveira" userId="2e6e6f6d-fff9-46ef-9091-884c6980c73a" providerId="ADAL" clId="{FE15CA29-D46A-44C2-A1F4-C2661A7F365A}" dt="2024-02-20T14:39:01.044" v="1" actId="47"/>
        <pc:sldMkLst>
          <pc:docMk/>
          <pc:sldMk cId="3169191820" sldId="742"/>
        </pc:sldMkLst>
      </pc:sldChg>
      <pc:sldChg chg="del">
        <pc:chgData name="Ilídio Oliveira" userId="2e6e6f6d-fff9-46ef-9091-884c6980c73a" providerId="ADAL" clId="{FE15CA29-D46A-44C2-A1F4-C2661A7F365A}" dt="2024-02-20T14:39:01.044" v="1" actId="47"/>
        <pc:sldMkLst>
          <pc:docMk/>
          <pc:sldMk cId="2837908000" sldId="743"/>
        </pc:sldMkLst>
      </pc:sldChg>
      <pc:sldChg chg="del">
        <pc:chgData name="Ilídio Oliveira" userId="2e6e6f6d-fff9-46ef-9091-884c6980c73a" providerId="ADAL" clId="{FE15CA29-D46A-44C2-A1F4-C2661A7F365A}" dt="2024-02-20T14:39:01.044" v="1" actId="47"/>
        <pc:sldMkLst>
          <pc:docMk/>
          <pc:sldMk cId="1436043582" sldId="744"/>
        </pc:sldMkLst>
      </pc:sldChg>
      <pc:sldChg chg="del">
        <pc:chgData name="Ilídio Oliveira" userId="2e6e6f6d-fff9-46ef-9091-884c6980c73a" providerId="ADAL" clId="{FE15CA29-D46A-44C2-A1F4-C2661A7F365A}" dt="2024-02-20T14:39:01.044" v="1" actId="47"/>
        <pc:sldMkLst>
          <pc:docMk/>
          <pc:sldMk cId="389119767" sldId="746"/>
        </pc:sldMkLst>
      </pc:sldChg>
      <pc:sldChg chg="del">
        <pc:chgData name="Ilídio Oliveira" userId="2e6e6f6d-fff9-46ef-9091-884c6980c73a" providerId="ADAL" clId="{FE15CA29-D46A-44C2-A1F4-C2661A7F365A}" dt="2024-02-20T14:39:01.044" v="1" actId="47"/>
        <pc:sldMkLst>
          <pc:docMk/>
          <pc:sldMk cId="2362551612" sldId="747"/>
        </pc:sldMkLst>
      </pc:sldChg>
      <pc:sldChg chg="del">
        <pc:chgData name="Ilídio Oliveira" userId="2e6e6f6d-fff9-46ef-9091-884c6980c73a" providerId="ADAL" clId="{FE15CA29-D46A-44C2-A1F4-C2661A7F365A}" dt="2024-02-20T14:39:01.044" v="1" actId="47"/>
        <pc:sldMkLst>
          <pc:docMk/>
          <pc:sldMk cId="2534250000" sldId="748"/>
        </pc:sldMkLst>
      </pc:sldChg>
      <pc:sldChg chg="del">
        <pc:chgData name="Ilídio Oliveira" userId="2e6e6f6d-fff9-46ef-9091-884c6980c73a" providerId="ADAL" clId="{FE15CA29-D46A-44C2-A1F4-C2661A7F365A}" dt="2024-02-20T14:39:01.044" v="1" actId="47"/>
        <pc:sldMkLst>
          <pc:docMk/>
          <pc:sldMk cId="2909748996" sldId="750"/>
        </pc:sldMkLst>
      </pc:sldChg>
      <pc:sldChg chg="del">
        <pc:chgData name="Ilídio Oliveira" userId="2e6e6f6d-fff9-46ef-9091-884c6980c73a" providerId="ADAL" clId="{FE15CA29-D46A-44C2-A1F4-C2661A7F365A}" dt="2024-02-20T14:39:01.044" v="1" actId="47"/>
        <pc:sldMkLst>
          <pc:docMk/>
          <pc:sldMk cId="2162330571" sldId="754"/>
        </pc:sldMkLst>
      </pc:sldChg>
      <pc:sldChg chg="del">
        <pc:chgData name="Ilídio Oliveira" userId="2e6e6f6d-fff9-46ef-9091-884c6980c73a" providerId="ADAL" clId="{FE15CA29-D46A-44C2-A1F4-C2661A7F365A}" dt="2024-02-20T14:39:01.044" v="1" actId="47"/>
        <pc:sldMkLst>
          <pc:docMk/>
          <pc:sldMk cId="2142364886" sldId="756"/>
        </pc:sldMkLst>
      </pc:sldChg>
      <pc:sldChg chg="del">
        <pc:chgData name="Ilídio Oliveira" userId="2e6e6f6d-fff9-46ef-9091-884c6980c73a" providerId="ADAL" clId="{FE15CA29-D46A-44C2-A1F4-C2661A7F365A}" dt="2024-02-20T14:39:01.044" v="1" actId="47"/>
        <pc:sldMkLst>
          <pc:docMk/>
          <pc:sldMk cId="271865267" sldId="757"/>
        </pc:sldMkLst>
      </pc:sldChg>
      <pc:sldChg chg="del">
        <pc:chgData name="Ilídio Oliveira" userId="2e6e6f6d-fff9-46ef-9091-884c6980c73a" providerId="ADAL" clId="{FE15CA29-D46A-44C2-A1F4-C2661A7F365A}" dt="2024-02-20T14:39:01.044" v="1" actId="47"/>
        <pc:sldMkLst>
          <pc:docMk/>
          <pc:sldMk cId="3204181912" sldId="759"/>
        </pc:sldMkLst>
      </pc:sldChg>
      <pc:sldChg chg="del">
        <pc:chgData name="Ilídio Oliveira" userId="2e6e6f6d-fff9-46ef-9091-884c6980c73a" providerId="ADAL" clId="{FE15CA29-D46A-44C2-A1F4-C2661A7F365A}" dt="2024-02-20T14:39:01.044" v="1" actId="47"/>
        <pc:sldMkLst>
          <pc:docMk/>
          <pc:sldMk cId="1586176791" sldId="762"/>
        </pc:sldMkLst>
      </pc:sldChg>
      <pc:sldChg chg="del">
        <pc:chgData name="Ilídio Oliveira" userId="2e6e6f6d-fff9-46ef-9091-884c6980c73a" providerId="ADAL" clId="{FE15CA29-D46A-44C2-A1F4-C2661A7F365A}" dt="2024-02-20T14:39:01.044" v="1" actId="47"/>
        <pc:sldMkLst>
          <pc:docMk/>
          <pc:sldMk cId="3388395416" sldId="763"/>
        </pc:sldMkLst>
      </pc:sldChg>
      <pc:sldChg chg="del">
        <pc:chgData name="Ilídio Oliveira" userId="2e6e6f6d-fff9-46ef-9091-884c6980c73a" providerId="ADAL" clId="{FE15CA29-D46A-44C2-A1F4-C2661A7F365A}" dt="2024-02-20T14:39:01.044" v="1" actId="47"/>
        <pc:sldMkLst>
          <pc:docMk/>
          <pc:sldMk cId="175995858" sldId="765"/>
        </pc:sldMkLst>
      </pc:sldChg>
      <pc:sldChg chg="del">
        <pc:chgData name="Ilídio Oliveira" userId="2e6e6f6d-fff9-46ef-9091-884c6980c73a" providerId="ADAL" clId="{FE15CA29-D46A-44C2-A1F4-C2661A7F365A}" dt="2024-02-20T14:39:01.044" v="1" actId="47"/>
        <pc:sldMkLst>
          <pc:docMk/>
          <pc:sldMk cId="1255402252" sldId="766"/>
        </pc:sldMkLst>
      </pc:sldChg>
      <pc:sldChg chg="del">
        <pc:chgData name="Ilídio Oliveira" userId="2e6e6f6d-fff9-46ef-9091-884c6980c73a" providerId="ADAL" clId="{FE15CA29-D46A-44C2-A1F4-C2661A7F365A}" dt="2024-02-20T14:39:01.044" v="1" actId="47"/>
        <pc:sldMkLst>
          <pc:docMk/>
          <pc:sldMk cId="2232476894" sldId="768"/>
        </pc:sldMkLst>
      </pc:sldChg>
      <pc:sldChg chg="del">
        <pc:chgData name="Ilídio Oliveira" userId="2e6e6f6d-fff9-46ef-9091-884c6980c73a" providerId="ADAL" clId="{FE15CA29-D46A-44C2-A1F4-C2661A7F365A}" dt="2024-02-20T14:39:01.044" v="1" actId="47"/>
        <pc:sldMkLst>
          <pc:docMk/>
          <pc:sldMk cId="66509155" sldId="769"/>
        </pc:sldMkLst>
      </pc:sldChg>
      <pc:sldChg chg="del">
        <pc:chgData name="Ilídio Oliveira" userId="2e6e6f6d-fff9-46ef-9091-884c6980c73a" providerId="ADAL" clId="{FE15CA29-D46A-44C2-A1F4-C2661A7F365A}" dt="2024-02-20T14:39:01.044" v="1" actId="47"/>
        <pc:sldMkLst>
          <pc:docMk/>
          <pc:sldMk cId="3849460572" sldId="770"/>
        </pc:sldMkLst>
      </pc:sldChg>
      <pc:sldChg chg="del">
        <pc:chgData name="Ilídio Oliveira" userId="2e6e6f6d-fff9-46ef-9091-884c6980c73a" providerId="ADAL" clId="{FE15CA29-D46A-44C2-A1F4-C2661A7F365A}" dt="2024-02-20T14:39:01.044" v="1" actId="47"/>
        <pc:sldMkLst>
          <pc:docMk/>
          <pc:sldMk cId="717028461" sldId="771"/>
        </pc:sldMkLst>
      </pc:sldChg>
      <pc:sldChg chg="del">
        <pc:chgData name="Ilídio Oliveira" userId="2e6e6f6d-fff9-46ef-9091-884c6980c73a" providerId="ADAL" clId="{FE15CA29-D46A-44C2-A1F4-C2661A7F365A}" dt="2024-02-20T14:39:01.044" v="1" actId="47"/>
        <pc:sldMkLst>
          <pc:docMk/>
          <pc:sldMk cId="1440956709" sldId="772"/>
        </pc:sldMkLst>
      </pc:sldChg>
      <pc:sldChg chg="del">
        <pc:chgData name="Ilídio Oliveira" userId="2e6e6f6d-fff9-46ef-9091-884c6980c73a" providerId="ADAL" clId="{FE15CA29-D46A-44C2-A1F4-C2661A7F365A}" dt="2024-02-20T14:39:01.044" v="1" actId="47"/>
        <pc:sldMkLst>
          <pc:docMk/>
          <pc:sldMk cId="2012793221" sldId="773"/>
        </pc:sldMkLst>
      </pc:sldChg>
      <pc:sldChg chg="del">
        <pc:chgData name="Ilídio Oliveira" userId="2e6e6f6d-fff9-46ef-9091-884c6980c73a" providerId="ADAL" clId="{FE15CA29-D46A-44C2-A1F4-C2661A7F365A}" dt="2024-02-20T14:39:01.044" v="1" actId="47"/>
        <pc:sldMkLst>
          <pc:docMk/>
          <pc:sldMk cId="2773658255" sldId="774"/>
        </pc:sldMkLst>
      </pc:sldChg>
      <pc:sldChg chg="del">
        <pc:chgData name="Ilídio Oliveira" userId="2e6e6f6d-fff9-46ef-9091-884c6980c73a" providerId="ADAL" clId="{FE15CA29-D46A-44C2-A1F4-C2661A7F365A}" dt="2024-02-20T14:39:01.044" v="1" actId="47"/>
        <pc:sldMkLst>
          <pc:docMk/>
          <pc:sldMk cId="4266463604" sldId="775"/>
        </pc:sldMkLst>
      </pc:sldChg>
      <pc:sldChg chg="del">
        <pc:chgData name="Ilídio Oliveira" userId="2e6e6f6d-fff9-46ef-9091-884c6980c73a" providerId="ADAL" clId="{FE15CA29-D46A-44C2-A1F4-C2661A7F365A}" dt="2024-02-20T14:39:01.044" v="1" actId="47"/>
        <pc:sldMkLst>
          <pc:docMk/>
          <pc:sldMk cId="2199327183" sldId="776"/>
        </pc:sldMkLst>
      </pc:sldChg>
      <pc:sldChg chg="del">
        <pc:chgData name="Ilídio Oliveira" userId="2e6e6f6d-fff9-46ef-9091-884c6980c73a" providerId="ADAL" clId="{FE15CA29-D46A-44C2-A1F4-C2661A7F365A}" dt="2024-02-20T14:39:01.044" v="1" actId="47"/>
        <pc:sldMkLst>
          <pc:docMk/>
          <pc:sldMk cId="1472386389" sldId="777"/>
        </pc:sldMkLst>
      </pc:sldChg>
      <pc:sldChg chg="modSp add">
        <pc:chgData name="Ilídio Oliveira" userId="2e6e6f6d-fff9-46ef-9091-884c6980c73a" providerId="ADAL" clId="{FE15CA29-D46A-44C2-A1F4-C2661A7F365A}" dt="2024-02-20T14:38:51.457" v="0"/>
        <pc:sldMkLst>
          <pc:docMk/>
          <pc:sldMk cId="1301577254" sldId="901"/>
        </pc:sldMkLst>
      </pc:sldChg>
      <pc:sldChg chg="modSp add">
        <pc:chgData name="Ilídio Oliveira" userId="2e6e6f6d-fff9-46ef-9091-884c6980c73a" providerId="ADAL" clId="{FE15CA29-D46A-44C2-A1F4-C2661A7F365A}" dt="2024-02-20T14:38:51.457" v="0"/>
        <pc:sldMkLst>
          <pc:docMk/>
          <pc:sldMk cId="4150173819" sldId="902"/>
        </pc:sldMkLst>
      </pc:sldChg>
      <pc:sldChg chg="modSp add mod">
        <pc:chgData name="Ilídio Oliveira" userId="2e6e6f6d-fff9-46ef-9091-884c6980c73a" providerId="ADAL" clId="{FE15CA29-D46A-44C2-A1F4-C2661A7F365A}" dt="2024-02-20T14:41:19.116" v="11" actId="207"/>
        <pc:sldMkLst>
          <pc:docMk/>
          <pc:sldMk cId="2567696653" sldId="903"/>
        </pc:sldMkLst>
      </pc:sldChg>
      <pc:sldChg chg="modSp add">
        <pc:chgData name="Ilídio Oliveira" userId="2e6e6f6d-fff9-46ef-9091-884c6980c73a" providerId="ADAL" clId="{FE15CA29-D46A-44C2-A1F4-C2661A7F365A}" dt="2024-02-20T14:38:51.457" v="0"/>
        <pc:sldMkLst>
          <pc:docMk/>
          <pc:sldMk cId="2102920323" sldId="904"/>
        </pc:sldMkLst>
      </pc:sldChg>
      <pc:sldChg chg="modSp add">
        <pc:chgData name="Ilídio Oliveira" userId="2e6e6f6d-fff9-46ef-9091-884c6980c73a" providerId="ADAL" clId="{FE15CA29-D46A-44C2-A1F4-C2661A7F365A}" dt="2024-02-20T14:38:51.457" v="0"/>
        <pc:sldMkLst>
          <pc:docMk/>
          <pc:sldMk cId="3941570015" sldId="905"/>
        </pc:sldMkLst>
      </pc:sldChg>
      <pc:sldChg chg="modSp add">
        <pc:chgData name="Ilídio Oliveira" userId="2e6e6f6d-fff9-46ef-9091-884c6980c73a" providerId="ADAL" clId="{FE15CA29-D46A-44C2-A1F4-C2661A7F365A}" dt="2024-02-20T14:38:51.457" v="0"/>
        <pc:sldMkLst>
          <pc:docMk/>
          <pc:sldMk cId="3955507078" sldId="906"/>
        </pc:sldMkLst>
      </pc:sldChg>
      <pc:sldChg chg="modSp add">
        <pc:chgData name="Ilídio Oliveira" userId="2e6e6f6d-fff9-46ef-9091-884c6980c73a" providerId="ADAL" clId="{FE15CA29-D46A-44C2-A1F4-C2661A7F365A}" dt="2024-02-20T14:38:51.457" v="0"/>
        <pc:sldMkLst>
          <pc:docMk/>
          <pc:sldMk cId="3589413852" sldId="907"/>
        </pc:sldMkLst>
      </pc:sldChg>
      <pc:sldChg chg="modSp add">
        <pc:chgData name="Ilídio Oliveira" userId="2e6e6f6d-fff9-46ef-9091-884c6980c73a" providerId="ADAL" clId="{FE15CA29-D46A-44C2-A1F4-C2661A7F365A}" dt="2024-02-20T14:38:51.457" v="0"/>
        <pc:sldMkLst>
          <pc:docMk/>
          <pc:sldMk cId="2817434110" sldId="908"/>
        </pc:sldMkLst>
      </pc:sldChg>
      <pc:sldChg chg="addSp delSp modSp add mod ord modClrScheme chgLayout">
        <pc:chgData name="Ilídio Oliveira" userId="2e6e6f6d-fff9-46ef-9091-884c6980c73a" providerId="ADAL" clId="{FE15CA29-D46A-44C2-A1F4-C2661A7F365A}" dt="2024-02-20T14:53:04.508" v="122" actId="9405"/>
        <pc:sldMkLst>
          <pc:docMk/>
          <pc:sldMk cId="2640831534" sldId="909"/>
        </pc:sldMkLst>
      </pc:sldChg>
      <pc:sldChg chg="addSp delSp modSp add mod ord">
        <pc:chgData name="Ilídio Oliveira" userId="2e6e6f6d-fff9-46ef-9091-884c6980c73a" providerId="ADAL" clId="{FE15CA29-D46A-44C2-A1F4-C2661A7F365A}" dt="2024-02-20T14:53:33.662" v="125" actId="9405"/>
        <pc:sldMkLst>
          <pc:docMk/>
          <pc:sldMk cId="1309732468" sldId="910"/>
        </pc:sldMkLst>
      </pc:sldChg>
      <pc:sldChg chg="new del">
        <pc:chgData name="Ilídio Oliveira" userId="2e6e6f6d-fff9-46ef-9091-884c6980c73a" providerId="ADAL" clId="{FE15CA29-D46A-44C2-A1F4-C2661A7F365A}" dt="2024-02-20T14:46:01.067" v="87" actId="680"/>
        <pc:sldMkLst>
          <pc:docMk/>
          <pc:sldMk cId="2578859431" sldId="910"/>
        </pc:sldMkLst>
      </pc:sldChg>
      <pc:sldChg chg="addSp delSp modSp new mod modClrScheme chgLayout">
        <pc:chgData name="Ilídio Oliveira" userId="2e6e6f6d-fff9-46ef-9091-884c6980c73a" providerId="ADAL" clId="{FE15CA29-D46A-44C2-A1F4-C2661A7F365A}" dt="2024-02-20T15:10:48.954" v="320" actId="20577"/>
        <pc:sldMkLst>
          <pc:docMk/>
          <pc:sldMk cId="3197233768" sldId="911"/>
        </pc:sldMkLst>
      </pc:sldChg>
      <pc:sldMasterChg chg="delSldLayout">
        <pc:chgData name="Ilídio Oliveira" userId="2e6e6f6d-fff9-46ef-9091-884c6980c73a" providerId="ADAL" clId="{FE15CA29-D46A-44C2-A1F4-C2661A7F365A}" dt="2024-02-20T14:39:01.044" v="1" actId="47"/>
        <pc:sldMasterMkLst>
          <pc:docMk/>
          <pc:sldMasterMk cId="2523271449" sldId="2147483708"/>
        </pc:sldMasterMkLst>
        <pc:sldLayoutChg chg="del">
          <pc:chgData name="Ilídio Oliveira" userId="2e6e6f6d-fff9-46ef-9091-884c6980c73a" providerId="ADAL" clId="{FE15CA29-D46A-44C2-A1F4-C2661A7F365A}" dt="2024-02-20T14:39:01.044" v="1" actId="47"/>
          <pc:sldLayoutMkLst>
            <pc:docMk/>
            <pc:sldMasterMk cId="2523271449" sldId="2147483708"/>
            <pc:sldLayoutMk cId="309423708" sldId="2147483725"/>
          </pc:sldLayoutMkLst>
        </pc:sldLayoutChg>
      </pc:sldMasterChg>
    </pc:docChg>
  </pc:docChgLst>
  <pc:docChgLst>
    <pc:chgData name="Ilídio Oliveira" userId="2e6e6f6d-fff9-46ef-9091-884c6980c73a" providerId="ADAL" clId="{FBA8DEFD-EBC3-490D-8111-605AF93F32A3}"/>
    <pc:docChg chg="custSel addSld modSld sldOrd modSection">
      <pc:chgData name="Ilídio Oliveira" userId="2e6e6f6d-fff9-46ef-9091-884c6980c73a" providerId="ADAL" clId="{FBA8DEFD-EBC3-490D-8111-605AF93F32A3}" dt="2025-09-17T13:12:53.587" v="267" actId="20577"/>
      <pc:docMkLst>
        <pc:docMk/>
      </pc:docMkLst>
      <pc:sldChg chg="modSp mod">
        <pc:chgData name="Ilídio Oliveira" userId="2e6e6f6d-fff9-46ef-9091-884c6980c73a" providerId="ADAL" clId="{FBA8DEFD-EBC3-490D-8111-605AF93F32A3}" dt="2025-09-17T10:47:29.612" v="37" actId="20577"/>
        <pc:sldMkLst>
          <pc:docMk/>
          <pc:sldMk cId="3936111472" sldId="675"/>
        </pc:sldMkLst>
        <pc:spChg chg="mod">
          <ac:chgData name="Ilídio Oliveira" userId="2e6e6f6d-fff9-46ef-9091-884c6980c73a" providerId="ADAL" clId="{FBA8DEFD-EBC3-490D-8111-605AF93F32A3}" dt="2025-09-17T10:47:18.426" v="33" actId="20577"/>
          <ac:spMkLst>
            <pc:docMk/>
            <pc:sldMk cId="3936111472" sldId="675"/>
            <ac:spMk id="4" creationId="{00000000-0000-0000-0000-000000000000}"/>
          </ac:spMkLst>
        </pc:spChg>
        <pc:spChg chg="mod">
          <ac:chgData name="Ilídio Oliveira" userId="2e6e6f6d-fff9-46ef-9091-884c6980c73a" providerId="ADAL" clId="{FBA8DEFD-EBC3-490D-8111-605AF93F32A3}" dt="2025-09-17T10:47:29.612" v="37" actId="20577"/>
          <ac:spMkLst>
            <pc:docMk/>
            <pc:sldMk cId="3936111472" sldId="675"/>
            <ac:spMk id="5" creationId="{00000000-0000-0000-0000-000000000000}"/>
          </ac:spMkLst>
        </pc:spChg>
      </pc:sldChg>
      <pc:sldChg chg="modSp mod">
        <pc:chgData name="Ilídio Oliveira" userId="2e6e6f6d-fff9-46ef-9091-884c6980c73a" providerId="ADAL" clId="{FBA8DEFD-EBC3-490D-8111-605AF93F32A3}" dt="2025-09-17T10:52:15.060" v="54" actId="20577"/>
        <pc:sldMkLst>
          <pc:docMk/>
          <pc:sldMk cId="1213076485" sldId="679"/>
        </pc:sldMkLst>
        <pc:spChg chg="mod">
          <ac:chgData name="Ilídio Oliveira" userId="2e6e6f6d-fff9-46ef-9091-884c6980c73a" providerId="ADAL" clId="{FBA8DEFD-EBC3-490D-8111-605AF93F32A3}" dt="2025-09-17T10:52:15.060" v="54" actId="20577"/>
          <ac:spMkLst>
            <pc:docMk/>
            <pc:sldMk cId="1213076485" sldId="679"/>
            <ac:spMk id="40" creationId="{00000000-0000-0000-0000-000000000000}"/>
          </ac:spMkLst>
        </pc:spChg>
      </pc:sldChg>
      <pc:sldChg chg="modSp mod">
        <pc:chgData name="Ilídio Oliveira" userId="2e6e6f6d-fff9-46ef-9091-884c6980c73a" providerId="ADAL" clId="{FBA8DEFD-EBC3-490D-8111-605AF93F32A3}" dt="2025-09-17T11:02:28.843" v="111" actId="20577"/>
        <pc:sldMkLst>
          <pc:docMk/>
          <pc:sldMk cId="3571241572" sldId="699"/>
        </pc:sldMkLst>
        <pc:spChg chg="mod">
          <ac:chgData name="Ilídio Oliveira" userId="2e6e6f6d-fff9-46ef-9091-884c6980c73a" providerId="ADAL" clId="{FBA8DEFD-EBC3-490D-8111-605AF93F32A3}" dt="2025-09-17T11:02:28.843" v="111" actId="20577"/>
          <ac:spMkLst>
            <pc:docMk/>
            <pc:sldMk cId="3571241572" sldId="699"/>
            <ac:spMk id="160" creationId="{00000000-0000-0000-0000-000000000000}"/>
          </ac:spMkLst>
        </pc:spChg>
        <pc:spChg chg="mod">
          <ac:chgData name="Ilídio Oliveira" userId="2e6e6f6d-fff9-46ef-9091-884c6980c73a" providerId="ADAL" clId="{FBA8DEFD-EBC3-490D-8111-605AF93F32A3}" dt="2025-09-17T11:01:56.250" v="87" actId="13926"/>
          <ac:spMkLst>
            <pc:docMk/>
            <pc:sldMk cId="3571241572" sldId="699"/>
            <ac:spMk id="162" creationId="{00000000-0000-0000-0000-000000000000}"/>
          </ac:spMkLst>
        </pc:spChg>
      </pc:sldChg>
      <pc:sldChg chg="addSp delSp modSp mod modClrScheme chgLayout">
        <pc:chgData name="Ilídio Oliveira" userId="2e6e6f6d-fff9-46ef-9091-884c6980c73a" providerId="ADAL" clId="{FBA8DEFD-EBC3-490D-8111-605AF93F32A3}" dt="2025-09-17T13:12:53.587" v="267" actId="20577"/>
        <pc:sldMkLst>
          <pc:docMk/>
          <pc:sldMk cId="4177640106" sldId="700"/>
        </pc:sldMkLst>
        <pc:spChg chg="mod ord">
          <ac:chgData name="Ilídio Oliveira" userId="2e6e6f6d-fff9-46ef-9091-884c6980c73a" providerId="ADAL" clId="{FBA8DEFD-EBC3-490D-8111-605AF93F32A3}" dt="2025-09-17T13:11:32.739" v="116" actId="700"/>
          <ac:spMkLst>
            <pc:docMk/>
            <pc:sldMk cId="4177640106" sldId="700"/>
            <ac:spMk id="2" creationId="{00000000-0000-0000-0000-000000000000}"/>
          </ac:spMkLst>
        </pc:spChg>
        <pc:spChg chg="add mod ord">
          <ac:chgData name="Ilídio Oliveira" userId="2e6e6f6d-fff9-46ef-9091-884c6980c73a" providerId="ADAL" clId="{FBA8DEFD-EBC3-490D-8111-605AF93F32A3}" dt="2025-09-17T13:12:53.587" v="267" actId="20577"/>
          <ac:spMkLst>
            <pc:docMk/>
            <pc:sldMk cId="4177640106" sldId="700"/>
            <ac:spMk id="3" creationId="{1EB23008-562B-C529-6E80-DE0F0B61596C}"/>
          </ac:spMkLst>
        </pc:spChg>
        <pc:spChg chg="add del mod ord">
          <ac:chgData name="Ilídio Oliveira" userId="2e6e6f6d-fff9-46ef-9091-884c6980c73a" providerId="ADAL" clId="{FBA8DEFD-EBC3-490D-8111-605AF93F32A3}" dt="2025-09-17T13:11:32.739" v="116" actId="700"/>
          <ac:spMkLst>
            <pc:docMk/>
            <pc:sldMk cId="4177640106" sldId="700"/>
            <ac:spMk id="4" creationId="{4BA877C2-334D-A719-2DCD-9E9B8BBD837F}"/>
          </ac:spMkLst>
        </pc:spChg>
        <pc:spChg chg="add mod ord">
          <ac:chgData name="Ilídio Oliveira" userId="2e6e6f6d-fff9-46ef-9091-884c6980c73a" providerId="ADAL" clId="{FBA8DEFD-EBC3-490D-8111-605AF93F32A3}" dt="2025-09-17T13:11:32.739" v="116" actId="700"/>
          <ac:spMkLst>
            <pc:docMk/>
            <pc:sldMk cId="4177640106" sldId="700"/>
            <ac:spMk id="5" creationId="{C17E0666-BEE3-14F2-6437-7201C5283F16}"/>
          </ac:spMkLst>
        </pc:spChg>
        <pc:spChg chg="mod ord">
          <ac:chgData name="Ilídio Oliveira" userId="2e6e6f6d-fff9-46ef-9091-884c6980c73a" providerId="ADAL" clId="{FBA8DEFD-EBC3-490D-8111-605AF93F32A3}" dt="2025-09-17T13:11:32.739" v="116" actId="700"/>
          <ac:spMkLst>
            <pc:docMk/>
            <pc:sldMk cId="4177640106" sldId="700"/>
            <ac:spMk id="167" creationId="{00000000-0000-0000-0000-000000000000}"/>
          </ac:spMkLst>
        </pc:spChg>
        <pc:spChg chg="del">
          <ac:chgData name="Ilídio Oliveira" userId="2e6e6f6d-fff9-46ef-9091-884c6980c73a" providerId="ADAL" clId="{FBA8DEFD-EBC3-490D-8111-605AF93F32A3}" dt="2025-09-17T12:01:56.262" v="112" actId="478"/>
          <ac:spMkLst>
            <pc:docMk/>
            <pc:sldMk cId="4177640106" sldId="700"/>
            <ac:spMk id="168" creationId="{00000000-0000-0000-0000-000000000000}"/>
          </ac:spMkLst>
        </pc:spChg>
        <pc:spChg chg="mod ord">
          <ac:chgData name="Ilídio Oliveira" userId="2e6e6f6d-fff9-46ef-9091-884c6980c73a" providerId="ADAL" clId="{FBA8DEFD-EBC3-490D-8111-605AF93F32A3}" dt="2025-09-17T13:11:32.739" v="116" actId="700"/>
          <ac:spMkLst>
            <pc:docMk/>
            <pc:sldMk cId="4177640106" sldId="700"/>
            <ac:spMk id="169" creationId="{00000000-0000-0000-0000-000000000000}"/>
          </ac:spMkLst>
        </pc:spChg>
        <pc:picChg chg="add mod">
          <ac:chgData name="Ilídio Oliveira" userId="2e6e6f6d-fff9-46ef-9091-884c6980c73a" providerId="ADAL" clId="{FBA8DEFD-EBC3-490D-8111-605AF93F32A3}" dt="2025-09-17T13:12:32.111" v="240" actId="1076"/>
          <ac:picMkLst>
            <pc:docMk/>
            <pc:sldMk cId="4177640106" sldId="700"/>
            <ac:picMk id="6" creationId="{6AEE68EB-52DE-4109-E948-E6A2D52994F9}"/>
          </ac:picMkLst>
        </pc:picChg>
      </pc:sldChg>
      <pc:sldChg chg="delSp modSp mod">
        <pc:chgData name="Ilídio Oliveira" userId="2e6e6f6d-fff9-46ef-9091-884c6980c73a" providerId="ADAL" clId="{FBA8DEFD-EBC3-490D-8111-605AF93F32A3}" dt="2025-09-17T10:51:03.224" v="51" actId="1076"/>
        <pc:sldMkLst>
          <pc:docMk/>
          <pc:sldMk cId="3994382188" sldId="704"/>
        </pc:sldMkLst>
        <pc:spChg chg="mod">
          <ac:chgData name="Ilídio Oliveira" userId="2e6e6f6d-fff9-46ef-9091-884c6980c73a" providerId="ADAL" clId="{FBA8DEFD-EBC3-490D-8111-605AF93F32A3}" dt="2025-09-17T10:48:55.117" v="47" actId="404"/>
          <ac:spMkLst>
            <pc:docMk/>
            <pc:sldMk cId="3994382188" sldId="704"/>
            <ac:spMk id="8" creationId="{065C2C82-EC62-4A76-B1D0-D34425F6CB91}"/>
          </ac:spMkLst>
        </pc:spChg>
        <pc:spChg chg="del mod">
          <ac:chgData name="Ilídio Oliveira" userId="2e6e6f6d-fff9-46ef-9091-884c6980c73a" providerId="ADAL" clId="{FBA8DEFD-EBC3-490D-8111-605AF93F32A3}" dt="2025-09-17T10:51:00.664" v="50" actId="478"/>
          <ac:spMkLst>
            <pc:docMk/>
            <pc:sldMk cId="3994382188" sldId="704"/>
            <ac:spMk id="10" creationId="{26767565-A0D7-47DB-97CB-7A32CB7CC070}"/>
          </ac:spMkLst>
        </pc:spChg>
        <pc:picChg chg="mod">
          <ac:chgData name="Ilídio Oliveira" userId="2e6e6f6d-fff9-46ef-9091-884c6980c73a" providerId="ADAL" clId="{FBA8DEFD-EBC3-490D-8111-605AF93F32A3}" dt="2025-09-17T10:51:03.224" v="51" actId="1076"/>
          <ac:picMkLst>
            <pc:docMk/>
            <pc:sldMk cId="3994382188" sldId="704"/>
            <ac:picMk id="9" creationId="{EAAE0796-AD3F-4B34-8463-54CC19BAE59D}"/>
          </ac:picMkLst>
        </pc:picChg>
      </pc:sldChg>
      <pc:sldChg chg="modSp mod">
        <pc:chgData name="Ilídio Oliveira" userId="2e6e6f6d-fff9-46ef-9091-884c6980c73a" providerId="ADAL" clId="{FBA8DEFD-EBC3-490D-8111-605AF93F32A3}" dt="2025-09-17T10:48:34.105" v="45" actId="1076"/>
        <pc:sldMkLst>
          <pc:docMk/>
          <pc:sldMk cId="2567696653" sldId="903"/>
        </pc:sldMkLst>
        <pc:spChg chg="mod">
          <ac:chgData name="Ilídio Oliveira" userId="2e6e6f6d-fff9-46ef-9091-884c6980c73a" providerId="ADAL" clId="{FBA8DEFD-EBC3-490D-8111-605AF93F32A3}" dt="2025-09-17T10:48:34.105" v="45" actId="1076"/>
          <ac:spMkLst>
            <pc:docMk/>
            <pc:sldMk cId="2567696653" sldId="903"/>
            <ac:spMk id="7" creationId="{E946BB07-C0D5-4727-A085-CE6989D8ADA4}"/>
          </ac:spMkLst>
        </pc:spChg>
      </pc:sldChg>
      <pc:sldChg chg="ord">
        <pc:chgData name="Ilídio Oliveira" userId="2e6e6f6d-fff9-46ef-9091-884c6980c73a" providerId="ADAL" clId="{FBA8DEFD-EBC3-490D-8111-605AF93F32A3}" dt="2025-09-17T11:00:44.193" v="86"/>
        <pc:sldMkLst>
          <pc:docMk/>
          <pc:sldMk cId="1309732468" sldId="910"/>
        </pc:sldMkLst>
      </pc:sldChg>
      <pc:sldChg chg="modSp mod">
        <pc:chgData name="Ilídio Oliveira" userId="2e6e6f6d-fff9-46ef-9091-884c6980c73a" providerId="ADAL" clId="{FBA8DEFD-EBC3-490D-8111-605AF93F32A3}" dt="2025-09-17T10:51:30.932" v="53" actId="1076"/>
        <pc:sldMkLst>
          <pc:docMk/>
          <pc:sldMk cId="3197233768" sldId="911"/>
        </pc:sldMkLst>
        <pc:spChg chg="mod">
          <ac:chgData name="Ilídio Oliveira" userId="2e6e6f6d-fff9-46ef-9091-884c6980c73a" providerId="ADAL" clId="{FBA8DEFD-EBC3-490D-8111-605AF93F32A3}" dt="2025-09-17T10:51:30.932" v="53" actId="1076"/>
          <ac:spMkLst>
            <pc:docMk/>
            <pc:sldMk cId="3197233768" sldId="911"/>
            <ac:spMk id="25" creationId="{1FAF936B-EAFB-2528-0CD3-05E7DA88D1B1}"/>
          </ac:spMkLst>
        </pc:spChg>
        <pc:spChg chg="mod">
          <ac:chgData name="Ilídio Oliveira" userId="2e6e6f6d-fff9-46ef-9091-884c6980c73a" providerId="ADAL" clId="{FBA8DEFD-EBC3-490D-8111-605AF93F32A3}" dt="2025-09-17T10:51:27.797" v="52" actId="1076"/>
          <ac:spMkLst>
            <pc:docMk/>
            <pc:sldMk cId="3197233768" sldId="911"/>
            <ac:spMk id="26" creationId="{EB5DB467-AD05-E52B-9AD1-E70D4BB4C631}"/>
          </ac:spMkLst>
        </pc:spChg>
      </pc:sldChg>
      <pc:sldChg chg="addSp modSp new mod">
        <pc:chgData name="Ilídio Oliveira" userId="2e6e6f6d-fff9-46ef-9091-884c6980c73a" providerId="ADAL" clId="{FBA8DEFD-EBC3-490D-8111-605AF93F32A3}" dt="2025-09-17T10:58:35.676" v="84" actId="20577"/>
        <pc:sldMkLst>
          <pc:docMk/>
          <pc:sldMk cId="1633391105" sldId="915"/>
        </pc:sldMkLst>
        <pc:spChg chg="mod">
          <ac:chgData name="Ilídio Oliveira" userId="2e6e6f6d-fff9-46ef-9091-884c6980c73a" providerId="ADAL" clId="{FBA8DEFD-EBC3-490D-8111-605AF93F32A3}" dt="2025-09-17T10:58:35.676" v="84" actId="20577"/>
          <ac:spMkLst>
            <pc:docMk/>
            <pc:sldMk cId="1633391105" sldId="915"/>
            <ac:spMk id="2" creationId="{81852D89-FF79-A92A-BB1B-8C457359BA30}"/>
          </ac:spMkLst>
        </pc:spChg>
        <pc:picChg chg="add mod">
          <ac:chgData name="Ilídio Oliveira" userId="2e6e6f6d-fff9-46ef-9091-884c6980c73a" providerId="ADAL" clId="{FBA8DEFD-EBC3-490D-8111-605AF93F32A3}" dt="2025-09-17T10:57:31.333" v="57" actId="1076"/>
          <ac:picMkLst>
            <pc:docMk/>
            <pc:sldMk cId="1633391105" sldId="915"/>
            <ac:picMk id="7" creationId="{06FBDA97-BAB9-3949-3249-BA17A9C563C4}"/>
          </ac:picMkLst>
        </pc:picChg>
      </pc:sldChg>
    </pc:docChg>
  </pc:docChgLst>
  <pc:docChgLst>
    <pc:chgData name="Ilídio Oliveira" userId="2e6e6f6d-fff9-46ef-9091-884c6980c73a" providerId="ADAL" clId="{4FB05B40-4A15-48C1-97F6-B7D6F36CDDFE}"/>
    <pc:docChg chg="modSld">
      <pc:chgData name="Ilídio Oliveira" userId="2e6e6f6d-fff9-46ef-9091-884c6980c73a" providerId="ADAL" clId="{4FB05B40-4A15-48C1-97F6-B7D6F36CDDFE}" dt="2023-02-27T17:23:59.372" v="7" actId="20577"/>
      <pc:docMkLst>
        <pc:docMk/>
      </pc:docMkLst>
      <pc:sldChg chg="modSp mod">
        <pc:chgData name="Ilídio Oliveira" userId="2e6e6f6d-fff9-46ef-9091-884c6980c73a" providerId="ADAL" clId="{4FB05B40-4A15-48C1-97F6-B7D6F36CDDFE}" dt="2023-02-27T17:23:59.372" v="7" actId="20577"/>
        <pc:sldMkLst>
          <pc:docMk/>
          <pc:sldMk cId="1763317527" sldId="268"/>
        </pc:sldMkLst>
      </pc:sldChg>
    </pc:docChg>
  </pc:docChgLst>
  <pc:docChgLst>
    <pc:chgData name="Ilídio Oliveira" userId="2e6e6f6d-fff9-46ef-9091-884c6980c73a" providerId="ADAL" clId="{7BF92FB2-E0C7-42DE-B9A9-9F5A4A576525}"/>
    <pc:docChg chg="undo custSel addSld modSld sldOrd modMainMaster modSection">
      <pc:chgData name="Ilídio Oliveira" userId="2e6e6f6d-fff9-46ef-9091-884c6980c73a" providerId="ADAL" clId="{7BF92FB2-E0C7-42DE-B9A9-9F5A4A576525}" dt="2022-03-17T13:19:12.324" v="464" actId="20577"/>
      <pc:docMkLst>
        <pc:docMk/>
      </pc:docMkLst>
      <pc:sldChg chg="modSp mod">
        <pc:chgData name="Ilídio Oliveira" userId="2e6e6f6d-fff9-46ef-9091-884c6980c73a" providerId="ADAL" clId="{7BF92FB2-E0C7-42DE-B9A9-9F5A4A576525}" dt="2022-03-14T15:10:07.841" v="3" actId="20577"/>
        <pc:sldMkLst>
          <pc:docMk/>
          <pc:sldMk cId="1763317527" sldId="268"/>
        </pc:sldMkLst>
      </pc:sldChg>
      <pc:sldChg chg="modSp mod">
        <pc:chgData name="Ilídio Oliveira" userId="2e6e6f6d-fff9-46ef-9091-884c6980c73a" providerId="ADAL" clId="{7BF92FB2-E0C7-42DE-B9A9-9F5A4A576525}" dt="2022-03-14T18:20:49.842" v="6" actId="14100"/>
        <pc:sldMkLst>
          <pc:docMk/>
          <pc:sldMk cId="3169191820" sldId="742"/>
        </pc:sldMkLst>
      </pc:sldChg>
      <pc:sldChg chg="addSp mod">
        <pc:chgData name="Ilídio Oliveira" userId="2e6e6f6d-fff9-46ef-9091-884c6980c73a" providerId="ADAL" clId="{7BF92FB2-E0C7-42DE-B9A9-9F5A4A576525}" dt="2022-03-14T15:04:29.210" v="0" actId="9405"/>
        <pc:sldMkLst>
          <pc:docMk/>
          <pc:sldMk cId="2362551612" sldId="747"/>
        </pc:sldMkLst>
      </pc:sldChg>
      <pc:sldChg chg="ord">
        <pc:chgData name="Ilídio Oliveira" userId="2e6e6f6d-fff9-46ef-9091-884c6980c73a" providerId="ADAL" clId="{7BF92FB2-E0C7-42DE-B9A9-9F5A4A576525}" dt="2022-03-15T13:45:56.295" v="40"/>
        <pc:sldMkLst>
          <pc:docMk/>
          <pc:sldMk cId="2534250000" sldId="748"/>
        </pc:sldMkLst>
      </pc:sldChg>
      <pc:sldChg chg="modSp mod">
        <pc:chgData name="Ilídio Oliveira" userId="2e6e6f6d-fff9-46ef-9091-884c6980c73a" providerId="ADAL" clId="{7BF92FB2-E0C7-42DE-B9A9-9F5A4A576525}" dt="2022-03-14T15:05:58.909" v="1" actId="13822"/>
        <pc:sldMkLst>
          <pc:docMk/>
          <pc:sldMk cId="2909748996" sldId="750"/>
        </pc:sldMkLst>
      </pc:sldChg>
      <pc:sldChg chg="modSp mod">
        <pc:chgData name="Ilídio Oliveira" userId="2e6e6f6d-fff9-46ef-9091-884c6980c73a" providerId="ADAL" clId="{7BF92FB2-E0C7-42DE-B9A9-9F5A4A576525}" dt="2022-03-15T14:03:02.175" v="179" actId="27636"/>
        <pc:sldMkLst>
          <pc:docMk/>
          <pc:sldMk cId="2162330571" sldId="754"/>
        </pc:sldMkLst>
      </pc:sldChg>
      <pc:sldChg chg="modSp mod">
        <pc:chgData name="Ilídio Oliveira" userId="2e6e6f6d-fff9-46ef-9091-884c6980c73a" providerId="ADAL" clId="{7BF92FB2-E0C7-42DE-B9A9-9F5A4A576525}" dt="2022-03-15T13:51:02.609" v="42" actId="1076"/>
        <pc:sldMkLst>
          <pc:docMk/>
          <pc:sldMk cId="271865267" sldId="757"/>
        </pc:sldMkLst>
      </pc:sldChg>
      <pc:sldChg chg="addSp delSp modSp mod">
        <pc:chgData name="Ilídio Oliveira" userId="2e6e6f6d-fff9-46ef-9091-884c6980c73a" providerId="ADAL" clId="{7BF92FB2-E0C7-42DE-B9A9-9F5A4A576525}" dt="2022-03-14T18:33:11.965" v="12" actId="1076"/>
        <pc:sldMkLst>
          <pc:docMk/>
          <pc:sldMk cId="1586176791" sldId="762"/>
        </pc:sldMkLst>
      </pc:sldChg>
      <pc:sldChg chg="modSp mod">
        <pc:chgData name="Ilídio Oliveira" userId="2e6e6f6d-fff9-46ef-9091-884c6980c73a" providerId="ADAL" clId="{7BF92FB2-E0C7-42DE-B9A9-9F5A4A576525}" dt="2022-03-14T18:38:06.439" v="38" actId="20577"/>
        <pc:sldMkLst>
          <pc:docMk/>
          <pc:sldMk cId="175995858" sldId="765"/>
        </pc:sldMkLst>
      </pc:sldChg>
      <pc:sldChg chg="addSp modSp mod">
        <pc:chgData name="Ilídio Oliveira" userId="2e6e6f6d-fff9-46ef-9091-884c6980c73a" providerId="ADAL" clId="{7BF92FB2-E0C7-42DE-B9A9-9F5A4A576525}" dt="2022-03-15T14:01:02.153" v="161" actId="14100"/>
        <pc:sldMkLst>
          <pc:docMk/>
          <pc:sldMk cId="2012793221" sldId="773"/>
        </pc:sldMkLst>
      </pc:sldChg>
      <pc:sldChg chg="addSp delSp modSp mod">
        <pc:chgData name="Ilídio Oliveira" userId="2e6e6f6d-fff9-46ef-9091-884c6980c73a" providerId="ADAL" clId="{7BF92FB2-E0C7-42DE-B9A9-9F5A4A576525}" dt="2022-03-15T13:59:06.064" v="46" actId="21"/>
        <pc:sldMkLst>
          <pc:docMk/>
          <pc:sldMk cId="2773658255" sldId="774"/>
        </pc:sldMkLst>
      </pc:sldChg>
      <pc:sldChg chg="modSp mod">
        <pc:chgData name="Ilídio Oliveira" userId="2e6e6f6d-fff9-46ef-9091-884c6980c73a" providerId="ADAL" clId="{7BF92FB2-E0C7-42DE-B9A9-9F5A4A576525}" dt="2022-03-14T18:33:41.510" v="13" actId="14100"/>
        <pc:sldMkLst>
          <pc:docMk/>
          <pc:sldMk cId="2199327183" sldId="776"/>
        </pc:sldMkLst>
      </pc:sldChg>
      <pc:sldChg chg="addSp delSp modSp new mod modClrScheme chgLayout">
        <pc:chgData name="Ilídio Oliveira" userId="2e6e6f6d-fff9-46ef-9091-884c6980c73a" providerId="ADAL" clId="{7BF92FB2-E0C7-42DE-B9A9-9F5A4A576525}" dt="2022-03-17T13:19:12.324" v="464" actId="20577"/>
        <pc:sldMkLst>
          <pc:docMk/>
          <pc:sldMk cId="1472386389" sldId="777"/>
        </pc:sldMkLst>
      </pc:sldChg>
      <pc:sldMasterChg chg="modSp">
        <pc:chgData name="Ilídio Oliveira" userId="2e6e6f6d-fff9-46ef-9091-884c6980c73a" providerId="ADAL" clId="{7BF92FB2-E0C7-42DE-B9A9-9F5A4A576525}" dt="2022-03-14T18:20:12.658" v="5" actId="2711"/>
        <pc:sldMasterMkLst>
          <pc:docMk/>
          <pc:sldMasterMk cId="2523271449" sldId="2147483708"/>
        </pc:sldMasterMkLst>
      </pc:sldMasterChg>
    </pc:docChg>
  </pc:docChgLst>
  <pc:docChgLst>
    <pc:chgData name="Ilídio Oliveira" userId="2e6e6f6d-fff9-46ef-9091-884c6980c73a" providerId="ADAL" clId="{D2E9027F-4614-40C3-9712-955650D92874}"/>
    <pc:docChg chg="undo redo custSel addSld delSld modSld sldOrd modSection">
      <pc:chgData name="Ilídio Oliveira" userId="2e6e6f6d-fff9-46ef-9091-884c6980c73a" providerId="ADAL" clId="{D2E9027F-4614-40C3-9712-955650D92874}" dt="2025-02-11T14:40:53.954" v="1133"/>
      <pc:docMkLst>
        <pc:docMk/>
      </pc:docMkLst>
      <pc:sldChg chg="modSp mod">
        <pc:chgData name="Ilídio Oliveira" userId="2e6e6f6d-fff9-46ef-9091-884c6980c73a" providerId="ADAL" clId="{D2E9027F-4614-40C3-9712-955650D92874}" dt="2025-02-11T13:14:19.388" v="240" actId="20577"/>
        <pc:sldMkLst>
          <pc:docMk/>
          <pc:sldMk cId="3324283259" sldId="485"/>
        </pc:sldMkLst>
      </pc:sldChg>
      <pc:sldChg chg="modSp mod">
        <pc:chgData name="Ilídio Oliveira" userId="2e6e6f6d-fff9-46ef-9091-884c6980c73a" providerId="ADAL" clId="{D2E9027F-4614-40C3-9712-955650D92874}" dt="2025-02-11T13:12:08.015" v="42" actId="20577"/>
        <pc:sldMkLst>
          <pc:docMk/>
          <pc:sldMk cId="3936111472" sldId="675"/>
        </pc:sldMkLst>
      </pc:sldChg>
      <pc:sldChg chg="ord">
        <pc:chgData name="Ilídio Oliveira" userId="2e6e6f6d-fff9-46ef-9091-884c6980c73a" providerId="ADAL" clId="{D2E9027F-4614-40C3-9712-955650D92874}" dt="2025-02-11T13:15:08.768" v="249" actId="20578"/>
        <pc:sldMkLst>
          <pc:docMk/>
          <pc:sldMk cId="1152271120" sldId="677"/>
        </pc:sldMkLst>
      </pc:sldChg>
      <pc:sldChg chg="ord">
        <pc:chgData name="Ilídio Oliveira" userId="2e6e6f6d-fff9-46ef-9091-884c6980c73a" providerId="ADAL" clId="{D2E9027F-4614-40C3-9712-955650D92874}" dt="2025-02-11T13:15:05.502" v="247" actId="20578"/>
        <pc:sldMkLst>
          <pc:docMk/>
          <pc:sldMk cId="3655148430" sldId="678"/>
        </pc:sldMkLst>
      </pc:sldChg>
      <pc:sldChg chg="modSp mod">
        <pc:chgData name="Ilídio Oliveira" userId="2e6e6f6d-fff9-46ef-9091-884c6980c73a" providerId="ADAL" clId="{D2E9027F-4614-40C3-9712-955650D92874}" dt="2025-02-11T13:17:03.387" v="279" actId="20577"/>
        <pc:sldMkLst>
          <pc:docMk/>
          <pc:sldMk cId="1213076485" sldId="679"/>
        </pc:sldMkLst>
      </pc:sldChg>
      <pc:sldChg chg="del">
        <pc:chgData name="Ilídio Oliveira" userId="2e6e6f6d-fff9-46ef-9091-884c6980c73a" providerId="ADAL" clId="{D2E9027F-4614-40C3-9712-955650D92874}" dt="2025-02-11T13:21:26.448" v="309" actId="47"/>
        <pc:sldMkLst>
          <pc:docMk/>
          <pc:sldMk cId="2034452438" sldId="689"/>
        </pc:sldMkLst>
      </pc:sldChg>
      <pc:sldChg chg="del">
        <pc:chgData name="Ilídio Oliveira" userId="2e6e6f6d-fff9-46ef-9091-884c6980c73a" providerId="ADAL" clId="{D2E9027F-4614-40C3-9712-955650D92874}" dt="2025-02-11T13:21:38.727" v="310" actId="47"/>
        <pc:sldMkLst>
          <pc:docMk/>
          <pc:sldMk cId="2377283295" sldId="697"/>
        </pc:sldMkLst>
      </pc:sldChg>
      <pc:sldChg chg="del">
        <pc:chgData name="Ilídio Oliveira" userId="2e6e6f6d-fff9-46ef-9091-884c6980c73a" providerId="ADAL" clId="{D2E9027F-4614-40C3-9712-955650D92874}" dt="2025-02-11T14:40:04.377" v="1127" actId="2696"/>
        <pc:sldMkLst>
          <pc:docMk/>
          <pc:sldMk cId="3095134130" sldId="701"/>
        </pc:sldMkLst>
      </pc:sldChg>
      <pc:sldChg chg="ord">
        <pc:chgData name="Ilídio Oliveira" userId="2e6e6f6d-fff9-46ef-9091-884c6980c73a" providerId="ADAL" clId="{D2E9027F-4614-40C3-9712-955650D92874}" dt="2025-02-11T14:40:11.956" v="1129"/>
        <pc:sldMkLst>
          <pc:docMk/>
          <pc:sldMk cId="2870148240" sldId="703"/>
        </pc:sldMkLst>
      </pc:sldChg>
      <pc:sldChg chg="ord">
        <pc:chgData name="Ilídio Oliveira" userId="2e6e6f6d-fff9-46ef-9091-884c6980c73a" providerId="ADAL" clId="{D2E9027F-4614-40C3-9712-955650D92874}" dt="2025-02-11T13:15:06.510" v="248" actId="20578"/>
        <pc:sldMkLst>
          <pc:docMk/>
          <pc:sldMk cId="3994382188" sldId="704"/>
        </pc:sldMkLst>
      </pc:sldChg>
      <pc:sldChg chg="addSp modSp mod">
        <pc:chgData name="Ilídio Oliveira" userId="2e6e6f6d-fff9-46ef-9091-884c6980c73a" providerId="ADAL" clId="{D2E9027F-4614-40C3-9712-955650D92874}" dt="2025-02-11T14:40:53.954" v="1133"/>
        <pc:sldMkLst>
          <pc:docMk/>
          <pc:sldMk cId="1071814944" sldId="708"/>
        </pc:sldMkLst>
      </pc:sldChg>
      <pc:sldChg chg="modSp mod">
        <pc:chgData name="Ilídio Oliveira" userId="2e6e6f6d-fff9-46ef-9091-884c6980c73a" providerId="ADAL" clId="{D2E9027F-4614-40C3-9712-955650D92874}" dt="2025-02-11T13:13:15.910" v="176" actId="20577"/>
        <pc:sldMkLst>
          <pc:docMk/>
          <pc:sldMk cId="1677056855" sldId="709"/>
        </pc:sldMkLst>
      </pc:sldChg>
      <pc:sldChg chg="addSp delSp modSp mod">
        <pc:chgData name="Ilídio Oliveira" userId="2e6e6f6d-fff9-46ef-9091-884c6980c73a" providerId="ADAL" clId="{D2E9027F-4614-40C3-9712-955650D92874}" dt="2025-02-11T13:19:04.558" v="296"/>
        <pc:sldMkLst>
          <pc:docMk/>
          <pc:sldMk cId="4150173819" sldId="902"/>
        </pc:sldMkLst>
      </pc:sldChg>
      <pc:sldChg chg="addSp delSp modSp mod">
        <pc:chgData name="Ilídio Oliveira" userId="2e6e6f6d-fff9-46ef-9091-884c6980c73a" providerId="ADAL" clId="{D2E9027F-4614-40C3-9712-955650D92874}" dt="2025-02-11T13:29:38.217" v="654" actId="21"/>
        <pc:sldMkLst>
          <pc:docMk/>
          <pc:sldMk cId="2567696653" sldId="903"/>
        </pc:sldMkLst>
      </pc:sldChg>
      <pc:sldChg chg="addSp delSp mod">
        <pc:chgData name="Ilídio Oliveira" userId="2e6e6f6d-fff9-46ef-9091-884c6980c73a" providerId="ADAL" clId="{D2E9027F-4614-40C3-9712-955650D92874}" dt="2025-02-11T13:20:13.349" v="308" actId="9405"/>
        <pc:sldMkLst>
          <pc:docMk/>
          <pc:sldMk cId="2102920323" sldId="904"/>
        </pc:sldMkLst>
      </pc:sldChg>
      <pc:sldChg chg="addSp delSp modSp new mod">
        <pc:chgData name="Ilídio Oliveira" userId="2e6e6f6d-fff9-46ef-9091-884c6980c73a" providerId="ADAL" clId="{D2E9027F-4614-40C3-9712-955650D92874}" dt="2025-02-11T13:35:13.561" v="700" actId="14100"/>
        <pc:sldMkLst>
          <pc:docMk/>
          <pc:sldMk cId="3300574200" sldId="912"/>
        </pc:sldMkLst>
      </pc:sldChg>
      <pc:sldChg chg="modSp new mod">
        <pc:chgData name="Ilídio Oliveira" userId="2e6e6f6d-fff9-46ef-9091-884c6980c73a" providerId="ADAL" clId="{D2E9027F-4614-40C3-9712-955650D92874}" dt="2025-02-11T14:33:00.208" v="994" actId="27636"/>
        <pc:sldMkLst>
          <pc:docMk/>
          <pc:sldMk cId="3181443225" sldId="913"/>
        </pc:sldMkLst>
      </pc:sldChg>
      <pc:sldChg chg="addSp modSp new mod">
        <pc:chgData name="Ilídio Oliveira" userId="2e6e6f6d-fff9-46ef-9091-884c6980c73a" providerId="ADAL" clId="{D2E9027F-4614-40C3-9712-955650D92874}" dt="2025-02-11T14:38:59.255" v="1126" actId="1076"/>
        <pc:sldMkLst>
          <pc:docMk/>
          <pc:sldMk cId="1490225849" sldId="9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E48231-9B25-40A8-9DAF-4A043CF179DC}"/>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r>
              <a:rPr lang="en-US"/>
              <a:t>DETI/AMS</a:t>
            </a:r>
          </a:p>
        </p:txBody>
      </p:sp>
      <p:sp>
        <p:nvSpPr>
          <p:cNvPr id="3" name="Date Placeholder 2">
            <a:extLst>
              <a:ext uri="{FF2B5EF4-FFF2-40B4-BE49-F238E27FC236}">
                <a16:creationId xmlns:a16="http://schemas.microsoft.com/office/drawing/2014/main" id="{4E0F9F27-270D-440F-B2F5-06C179336431}"/>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C5F83FA4-1DC8-40F5-B3DE-87BC842C3C3C}" type="datetime1">
              <a:rPr lang="pt-PT" smtClean="0"/>
              <a:t>2025-09-17</a:t>
            </a:fld>
            <a:endParaRPr lang="en-US"/>
          </a:p>
        </p:txBody>
      </p:sp>
      <p:sp>
        <p:nvSpPr>
          <p:cNvPr id="4" name="Footer Placeholder 3">
            <a:extLst>
              <a:ext uri="{FF2B5EF4-FFF2-40B4-BE49-F238E27FC236}">
                <a16:creationId xmlns:a16="http://schemas.microsoft.com/office/drawing/2014/main" id="{F6B6E2A6-A4D3-46D3-A67A-7ABD37A48C3E}"/>
              </a:ext>
            </a:extLst>
          </p:cNvPr>
          <p:cNvSpPr>
            <a:spLocks noGrp="1"/>
          </p:cNvSpPr>
          <p:nvPr>
            <p:ph type="ftr" sz="quarter" idx="2"/>
          </p:nvPr>
        </p:nvSpPr>
        <p:spPr>
          <a:xfrm>
            <a:off x="0" y="9720263"/>
            <a:ext cx="3078163" cy="512762"/>
          </a:xfrm>
          <a:prstGeom prst="rect">
            <a:avLst/>
          </a:prstGeom>
        </p:spPr>
        <p:txBody>
          <a:bodyPr vert="horz" lIns="91440" tIns="45720" rIns="91440" bIns="45720" rtlCol="0" anchor="b"/>
          <a:lstStyle>
            <a:lvl1pPr algn="l">
              <a:defRPr sz="1200"/>
            </a:lvl1pPr>
          </a:lstStyle>
          <a:p>
            <a:r>
              <a:rPr lang="en-US"/>
              <a:t>I Oliveira (2018)</a:t>
            </a:r>
          </a:p>
        </p:txBody>
      </p:sp>
      <p:sp>
        <p:nvSpPr>
          <p:cNvPr id="5" name="Slide Number Placeholder 4">
            <a:extLst>
              <a:ext uri="{FF2B5EF4-FFF2-40B4-BE49-F238E27FC236}">
                <a16:creationId xmlns:a16="http://schemas.microsoft.com/office/drawing/2014/main" id="{A54934B2-36AB-4C8F-93F2-1E30D6A70D53}"/>
              </a:ext>
            </a:extLst>
          </p:cNvPr>
          <p:cNvSpPr>
            <a:spLocks noGrp="1"/>
          </p:cNvSpPr>
          <p:nvPr>
            <p:ph type="sldNum" sz="quarter" idx="3"/>
          </p:nvPr>
        </p:nvSpPr>
        <p:spPr>
          <a:xfrm>
            <a:off x="4022725" y="9720263"/>
            <a:ext cx="3078163" cy="512762"/>
          </a:xfrm>
          <a:prstGeom prst="rect">
            <a:avLst/>
          </a:prstGeom>
        </p:spPr>
        <p:txBody>
          <a:bodyPr vert="horz" lIns="91440" tIns="45720" rIns="91440" bIns="45720" rtlCol="0" anchor="b"/>
          <a:lstStyle>
            <a:lvl1pPr algn="r">
              <a:defRPr sz="1200"/>
            </a:lvl1pPr>
          </a:lstStyle>
          <a:p>
            <a:fld id="{AE9CF236-6B78-400E-965A-57D76FE4525F}" type="slidenum">
              <a:rPr lang="en-US" smtClean="0"/>
              <a:t>‹#›</a:t>
            </a:fld>
            <a:endParaRPr lang="en-US"/>
          </a:p>
        </p:txBody>
      </p:sp>
    </p:spTree>
    <p:extLst>
      <p:ext uri="{BB962C8B-B14F-4D97-AF65-F5344CB8AC3E}">
        <p14:creationId xmlns:p14="http://schemas.microsoft.com/office/powerpoint/2010/main" val="4256508757"/>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5:05:24.313"/>
    </inkml:context>
    <inkml:brush xml:id="br0">
      <inkml:brushProperty name="width" value="0.05" units="cm"/>
      <inkml:brushProperty name="height" value="0.05" units="cm"/>
      <inkml:brushProperty name="color" value="#FFC114"/>
    </inkml:brush>
  </inkml:definitions>
  <inkml:trace contextRef="#ctx0" brushRef="#br0">247 0 24575,'-5'1'0,"-1"0"0,0 0 0,0 0 0,1 1 0,-1 0 0,1 0 0,0 0 0,0 0 0,-1 1 0,2 0 0,-1 0 0,0 1 0,1-1 0,-1 1 0,1 0 0,0 0 0,0 1 0,0-1 0,1 1 0,0 0 0,0 0 0,0 0 0,0 0 0,-2 8 0,-2 4 0,0 1 0,1 1 0,0-1 0,2 1 0,0 0 0,-1 21 0,4 272 0,3-151 0,-1-111 0,-2 58 0,1-106 0,0-1 0,-1 1 0,1 0 0,0 0 0,-1 0 0,1-1 0,-1 1 0,0 0 0,0 0 0,1-1 0,-1 1 0,0-1 0,0 1 0,-1-1 0,1 1 0,0-1 0,0 1 0,-1-1 0,1 0 0,-1 0 0,1 0 0,-1 0 0,1 0 0,-1 0 0,0 0 0,1-1 0,-1 1 0,0 0 0,0-1 0,1 1 0,-1-1 0,0 0 0,0 0 0,0 0 0,0 0 0,-3 0 0,3 0 0,-1 0 0,1 0 0,-1 1 0,1-1 0,-1 1 0,1-1 0,0 1 0,-1 0 0,1 0 0,0 0 0,-1 0 0,1 0 0,0 1 0,0-1 0,0 1 0,-3 2 0,4-3 0,1 1 0,-1-1 0,1 0 0,-1 0 0,1 0 0,0 1 0,0-1 0,0 0 0,-1 0 0,1 1 0,0-1 0,1 0 0,-1 0 0,0 1 0,0-1 0,0 0 0,1 0 0,-1 0 0,0 1 0,2 0 0,13 28 0,-10-21 0,33 56 0,-26-48 0,-1 1 0,-1 0 0,-1 0 0,0 1 0,-2 0 0,0 1 0,-1 0 0,4 24 0,8 447 0,-18-416 0,0-60-85,0 0 0,1 1-1,0-1 1,1 0 0,1 0-1,1-1 1,0 1 0,0-1-1,2 1 1,0-1 0,0-1-1,1 1 1,1-1 0,1-1-1,16 21 1,-8-15-6741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3:19:03.980"/>
    </inkml:context>
    <inkml:brush xml:id="br0">
      <inkml:brushProperty name="width" value="0.035" units="cm"/>
      <inkml:brushProperty name="height" value="0.035" units="cm"/>
      <inkml:brushProperty name="color" value="#57D8D5"/>
    </inkml:brush>
  </inkml:definitions>
  <inkml:trace contextRef="#ctx0" brushRef="#br0">404 28 24575,'0'-2'0,"-1"1"0,1 0 0,-1 0 0,1 0 0,-1 0 0,1 0 0,-1 0 0,0 0 0,0 0 0,1 0 0,-1 0 0,0 1 0,0-1 0,0 0 0,0 0 0,0 1 0,0-1 0,0 1 0,0-1 0,0 1 0,-1-1 0,1 1 0,0 0 0,0-1 0,0 1 0,0 0 0,-3 0 0,-37-5 0,36 5 0,-16-2 0,0 2 0,0 0 0,0 1 0,0 1 0,0 1 0,-24 7 0,38-8 0,-1 0 0,1 1 0,0 0 0,1 1 0,-1-1 0,1 1 0,-1 0 0,1 1 0,0 0 0,1 0 0,-1 0 0,1 1 0,0-1 0,0 1 0,1 0 0,0 1 0,0-1 0,0 1 0,1 0 0,-4 9 0,3-3 0,0-1 0,0 1 0,1 0 0,1 0 0,0 0 0,0 21 0,2-30 0,1 0 0,-1 1 0,1-1 0,-1 0 0,1 0 0,0 1 0,1-1 0,-1 0 0,1 0 0,0 0 0,0-1 0,0 1 0,0 0 0,1-1 0,-1 1 0,1-1 0,0 0 0,0 0 0,0 0 0,1 0 0,-1-1 0,1 1 0,4 2 0,27 10 0,0-1 0,1-1 0,55 11 0,-9-2 0,-77-21 0,0 1 0,0 1 0,0-1 0,0 1 0,-1 0 0,1 0 0,-1 0 0,0 0 0,0 1 0,0 0 0,0 0 0,-1 0 0,0 0 0,0 0 0,0 1 0,0 0 0,0-1 0,-1 1 0,0 0 0,0 0 0,-1 0 0,1 1 0,-1-1 0,0 0 0,0 0 0,-1 1 0,0-1 0,0 1 0,0-1 0,0 0 0,-1 1 0,0-1 0,0 0 0,0 0 0,-3 7 0,1-7 0,0-1 0,-1 1 0,1-1 0,-1 1 0,0-1 0,0 0 0,0 0 0,0-1 0,-1 0 0,0 1 0,0-1 0,-8 3 0,-65 27 0,74-31 0,-1-1 0,0 0 0,0 0 0,0-1 0,1 1 0,-1-1 0,0 0 0,0 0 0,0-1 0,0 0 0,1 1 0,-1-2 0,-7-1 0,-2-3 0,0-1 0,-26-15 0,31 15 0,-1 1 0,1 1 0,-1 0 0,-1 0 0,1 1 0,-1 0 0,-19-4 0,5 6-1365,3 2-5461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4:53:25.110"/>
    </inkml:context>
    <inkml:brush xml:id="br0">
      <inkml:brushProperty name="width" value="0.05" units="cm"/>
      <inkml:brushProperty name="height" value="0.05" units="cm"/>
      <inkml:brushProperty name="color" value="#CC0066"/>
    </inkml:brush>
  </inkml:definitions>
  <inkml:trace contextRef="#ctx0" brushRef="#br0">0 2 24575,'158'-2'0,"168"4"0,-13 41 0,-12-1 0,-196-36 0,215 20 0,-302-23 0,40 6 0,109 3 0,131-12-1365,-281 0-5461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4:53:26.631"/>
    </inkml:context>
    <inkml:brush xml:id="br0">
      <inkml:brushProperty name="width" value="0.05" units="cm"/>
      <inkml:brushProperty name="height" value="0.05" units="cm"/>
      <inkml:brushProperty name="color" value="#CC0066"/>
    </inkml:brush>
  </inkml:definitions>
  <inkml:trace contextRef="#ctx0" brushRef="#br0">1 73 24575,'7'-4'0,"0"0"0,0 1 0,1 0 0,0 0 0,-1 1 0,1 0 0,0 0 0,15-1 0,-8 0 0,77-7 0,-64 9 0,0-2 0,32-8 0,-35 5-682,48-5-1,-55 10-6143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4:53:33.662"/>
    </inkml:context>
    <inkml:brush xml:id="br0">
      <inkml:brushProperty name="width" value="0.05" units="cm"/>
      <inkml:brushProperty name="height" value="0.05" units="cm"/>
      <inkml:brushProperty name="color" value="#CC0066"/>
    </inkml:brush>
  </inkml:definitions>
  <inkml:trace contextRef="#ctx0" brushRef="#br0">0 20 24575,'9'-4'0,"1"1"0,-1 0 0,1 0 0,0 1 0,0 0 0,0 1 0,11 0 0,74 1 0,-80 1 0,135 8 0,101 1 0,-182-11 0,0 3 0,106 18 0,-97-10 0,-1-4 0,152-6 0,-91-2 0,1325 2 0,-1153 18 0,-2 0 0,706-19-1365,-990 1-5461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4:52:36.887"/>
    </inkml:context>
    <inkml:brush xml:id="br0">
      <inkml:brushProperty name="width" value="0.05" units="cm"/>
      <inkml:brushProperty name="height" value="0.05" units="cm"/>
      <inkml:brushProperty name="color" value="#CC0066"/>
    </inkml:brush>
  </inkml:definitions>
  <inkml:trace contextRef="#ctx0" brushRef="#br0">1 37 24575,'26'-1'0,"1"-2"0,50-11 0,-52 8 0,0 1 0,1 1 0,35 0 0,1564 8 58,-853-6-1481,-757 2-5403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4:52:50.760"/>
    </inkml:context>
    <inkml:brush xml:id="br0">
      <inkml:brushProperty name="width" value="0.05" units="cm"/>
      <inkml:brushProperty name="height" value="0.05" units="cm"/>
      <inkml:brushProperty name="color" value="#CC0066"/>
    </inkml:brush>
  </inkml:definitions>
  <inkml:trace contextRef="#ctx0" brushRef="#br0">0 0 24575,'400'28'0,"-51"8"0,-118-29 0,-165-8 0,0 3 0,-1 2 0,73 15 0,-56-5 0,95 5 0,-6-1 0,-52 3 0,-69-11 0,1-1 0,61 1 0,229-12-1365,-326 2-5461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4:52:53.991"/>
    </inkml:context>
    <inkml:brush xml:id="br0">
      <inkml:brushProperty name="width" value="0.05" units="cm"/>
      <inkml:brushProperty name="height" value="0.05" units="cm"/>
      <inkml:brushProperty name="color" value="#CC0066"/>
    </inkml:brush>
  </inkml:definitions>
  <inkml:trace contextRef="#ctx0" brushRef="#br0">0 0 24575,'1521'0'0,"-1464"3"0,74 12 0,-75-6 0,85 0 0,828-9 0,-923 2 0,0 3 0,54 12 0,11 1 0,107 19 0,58 6 0,71-39 0,-181-7 0,2551 3 0,-2691-2-227,-1 0-1,0-2 1,-1-1-1,1-1 1,40-16-1,-49 16-6598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4:53:04.508"/>
    </inkml:context>
    <inkml:brush xml:id="br0">
      <inkml:brushProperty name="width" value="0.05" units="cm"/>
      <inkml:brushProperty name="height" value="0.05" units="cm"/>
      <inkml:brushProperty name="color" value="#CC0066"/>
    </inkml:brush>
  </inkml:definitions>
  <inkml:trace contextRef="#ctx0" brushRef="#br0">0 0 24575,'2116'0'-1365,"-2091"0"-5461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4:40:49.725"/>
    </inkml:context>
    <inkml:brush xml:id="br0">
      <inkml:brushProperty name="width" value="0.035" units="cm"/>
      <inkml:brushProperty name="height" value="0.035" units="cm"/>
      <inkml:brushProperty name="color" value="#57D8D5"/>
    </inkml:brush>
  </inkml:definitions>
  <inkml:trace contextRef="#ctx0" brushRef="#br0">612 286 24575,'-31'-1'0,"1"1"0,-1 2 0,1 2 0,0 0 0,-41 12 0,37-5 0,0 2 0,2 0 0,-42 25 0,55-26 0,0 0 0,1 2 0,1 0 0,0 1 0,1 1 0,-20 26 0,28-32 0,0 1 0,0 0 0,1 1 0,0 0 0,1 0 0,1 0 0,0 1 0,1 0 0,0 0 0,1 0 0,0 0 0,1 1 0,1-1 0,0 1 0,1-1 0,0 1 0,1-1 0,0 1 0,1-1 0,1 1 0,0-1 0,1 0 0,0-1 0,1 1 0,1 0 0,11 19 0,-7-16 0,1-1 0,0 0 0,1 0 0,0-1 0,1-1 0,1 0 0,26 19 0,-9-12 0,1-1 0,0-2 0,35 13 0,15 5 0,-15-5 0,127 38 0,-99-41 0,-40-11 0,-1-2 0,95 11 0,-80-18 0,169 6 0,50 9 0,-20 1 0,-218-24 0,0-2 0,-1-2 0,1-2 0,-1-2 0,57-19 0,-39 9 0,-35 11 0,-1-1 0,-1-1 0,1-1 0,-2-2 0,51-30 0,-74 38 0,-1 1 0,1-2 0,-1 1 0,0-1 0,0 0 0,-1 0 0,0 0 0,0 0 0,0-1 0,-1 1 0,0-1 0,0 0 0,-1 0 0,0 0 0,0-1 0,-1 1 0,1-9 0,1-17 0,-2 0 0,-4-56 0,0 26 0,3 32 0,0-24 0,-9-69 0,6 104 0,-2 0 0,0 0 0,0 1 0,-2 0 0,0 0 0,-20-34 0,9 25 0,0 1 0,-2 1 0,-1 1 0,-2 1 0,0 0 0,-1 2 0,-45-32 0,16 19 0,-2 2 0,-116-51 0,114 62 0,-2 3 0,-1 2 0,0 2 0,-1 4 0,0 1 0,0 4 0,-98 2 0,-612 6 0,744 0 0,1 0 0,0 1 0,-1 2 0,1 1 0,-35 13 0,18-3 0,1 2 0,-51 29 0,80-40 0,1 1 0,-1 1 0,2 0 0,-1 0 0,1 1 0,1 1 0,0 0 0,-15 21 0,14-14 0,1 0 0,0 1 0,2 0 0,0 0 0,-8 32 0,-54 155-1365,66-192-5461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4:40:51.921"/>
    </inkml:context>
    <inkml:brush xml:id="br0">
      <inkml:brushProperty name="width" value="0.035" units="cm"/>
      <inkml:brushProperty name="height" value="0.035" units="cm"/>
      <inkml:brushProperty name="color" value="#57D8D5"/>
    </inkml:brush>
  </inkml:definitions>
  <inkml:trace contextRef="#ctx0" brushRef="#br0">1016 1 24575,'-15'1'0,"1"0"0,-1 1 0,1 1 0,-1 0 0,1 1 0,-27 11 0,-80 47 0,67-33 0,-297 129 0,46-23 0,262-106-1365,29-15-5461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5:05:31.919"/>
    </inkml:context>
    <inkml:brush xml:id="br0">
      <inkml:brushProperty name="width" value="0.05" units="cm"/>
      <inkml:brushProperty name="height" value="0.05" units="cm"/>
      <inkml:brushProperty name="color" value="#FFC114"/>
    </inkml:brush>
  </inkml:definitions>
  <inkml:trace contextRef="#ctx0" brushRef="#br0">6566 70 24575,'0'-3'0,"0"1"0,-1 0 0,1-1 0,-1 1 0,0 0 0,1 0 0,-1-1 0,0 1 0,-1 0 0,1 0 0,0 0 0,0 0 0,-1 0 0,0 0 0,1 1 0,-1-1 0,0 0 0,1 1 0,-1 0 0,0-1 0,0 1 0,0 0 0,-1 0 0,1 0 0,0 0 0,0 0 0,-1 0 0,-3 0 0,-8-3 0,-1 1 0,0 1 0,-21-1 0,26 2 0,-425-5 0,272 8 0,-328 32 0,1 38 0,132-17 0,85-12 0,2 12 0,3 12 0,-422 165 0,631-209 0,-247 107 0,226-91 0,-129 83 0,-349 318 0,451-349 0,-132 127 0,-255 300 0,347-342 0,-140 224 0,195-250 0,6 4 0,-71 180 0,53-62 91,51-126-1547,41-115-5370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4:40:52.994"/>
    </inkml:context>
    <inkml:brush xml:id="br0">
      <inkml:brushProperty name="width" value="0.035" units="cm"/>
      <inkml:brushProperty name="height" value="0.035" units="cm"/>
      <inkml:brushProperty name="color" value="#57D8D5"/>
    </inkml:brush>
  </inkml:definitions>
  <inkml:trace contextRef="#ctx0" brushRef="#br0">1 1 24575,'10'1'0,"0"0"0,0 1 0,0 0 0,0 1 0,0 0 0,0 0 0,-1 1 0,0 1 0,1-1 0,-2 2 0,17 11 0,10 10 0,45 46 0,-52-46 0,146 155 8,-121-122-351,2-1 0,3-4-1,113 84 1,-150-125-6483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5:05:53.469"/>
    </inkml:context>
    <inkml:brush xml:id="br0">
      <inkml:brushProperty name="width" value="0.05" units="cm"/>
      <inkml:brushProperty name="height" value="0.05" units="cm"/>
      <inkml:brushProperty name="color" value="#FFC114"/>
    </inkml:brush>
  </inkml:definitions>
  <inkml:trace contextRef="#ctx0" brushRef="#br0">0 1 24575,'2'2'0,"0"0"0,0 0 0,0 0 0,0-1 0,0 1 0,1-1 0,-1 1 0,0-1 0,1 0 0,-1 0 0,1 0 0,-1 0 0,1 0 0,0 0 0,-1-1 0,4 1 0,11 4 0,-6 0 0,-1 0 0,0 1 0,-1 0 0,1 0 0,-1 1 0,-1 0 0,1 0 0,-1 1 0,10 13 0,-13-14 0,0 1 0,-1 0 0,0-1 0,0 1 0,-1 0 0,0 1 0,0-1 0,-1 1 0,0-1 0,-1 1 0,0-1 0,0 16 0,-1-18 0,2 36 0,-2 0 0,-2 0 0,-2-1 0,-1 1 0,-16 57 0,14-73 0,2 0 0,1 1 0,0-1 0,2 1 0,1 0 0,2-1 0,3 31 0,-3-51 0,0 1 0,0-1 0,1 0 0,-1 0 0,1 0 0,1 0 0,-1 0 0,1 0 0,0-1 0,0 1 0,1-1 0,0 0 0,0 0 0,0 0 0,0-1 0,1 1 0,0-1 0,0 0 0,0 0 0,0-1 0,6 4 0,3 0 0,0-1 0,0-1 0,0 0 0,1-1 0,0 0 0,-1-1 0,26 1 0,-40-4 0,1 0 0,-1 0 0,1 0 0,-1 0 0,1 0 0,-1 0 0,1 0 0,-1 0 0,1 0 0,0 1 0,-1-1 0,1 0 0,-1 0 0,1 0 0,-1 1 0,0-1 0,1 0 0,-1 0 0,1 1 0,-1-1 0,1 0 0,-1 1 0,0-1 0,1 1 0,-1-1 0,0 0 0,1 1 0,-1-1 0,0 1 0,0-1 0,1 1 0,-1-1 0,0 1 0,0-1 0,0 1 0,0-1 0,0 1 0,1-1 0,-1 1 0,0-1 0,0 1 0,0 0 0,-1-1 0,1 1 0,0-1 0,0 1 0,0-1 0,0 1 0,0-1 0,-1 1 0,1-1 0,0 1 0,-1 0 0,-24 35 0,6-9 0,10-3 0,2 0 0,0 1 0,1 0 0,2 0 0,0 0 0,1 44 0,17 156 0,1-12 0,-16-200 8,-1-1 0,0 1 0,0-1 0,-1 1 0,-1-1 0,0 0 0,-1 0 0,0 0 0,-1-1 0,0 0 0,-1 0 0,0-1 0,-1 1 0,-12 12 0,12-14-101,0 0 0,-1-1 1,-1 0-1,1-1 0,-1 0 0,0 0 0,-1-1 0,0 0 1,0-1-1,0 0 0,0-1 0,-1 0 0,0-1 1,0 0-1,-14 1 0,6-3-6733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0T15:06:11.061"/>
    </inkml:context>
    <inkml:brush xml:id="br0">
      <inkml:brushProperty name="width" value="0.05" units="cm"/>
      <inkml:brushProperty name="height" value="0.05" units="cm"/>
      <inkml:brushProperty name="color" value="#FFC114"/>
    </inkml:brush>
  </inkml:definitions>
  <inkml:trace contextRef="#ctx0" brushRef="#br0">7848 0 24575,'10'2'0,"-1"0"0,0 0 0,-1 1 0,1 0 0,0 0 0,-1 1 0,0 1 0,1-1 0,13 11 0,7 3 0,156 92 0,-5 7 0,-6 9 0,238 220 0,-294-230 0,-4 4 0,146 201 0,-120-119 0,115 225 0,-216-351 0,-4 1 0,-3 3 0,-4 0 0,-3 2 0,-4 0 0,-4 2 0,-3 0 0,-4 1 0,-1 137 0,-9-86 0,-5 305 0,0-383 0,-3-1 0,-2 0 0,-2-1 0,-3 0 0,-2-1 0,-3-1 0,-2 0 0,-51 88 0,-16 3 0,-180 223 0,177-258 0,-5-3 0,-4-5 0,-5-5 0,-4-4 0,-3-6 0,-237 139 0,-575 274 0,-28-67 0,383-186 0,-55 21 0,463-206 0,-750 297 0,224-78 0,-185 107 0,552-264 0,145-61 0,-573 188 0,515-179 0,-299 94 0,502-154 0,5-1 0,-52 14 0,46-16 0,0 1 0,-38 19 0,37-15 0,-56 17 0,-188 35 0,158-28-1365,96-30-5461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3:18:50.403"/>
    </inkml:context>
    <inkml:brush xml:id="br0">
      <inkml:brushProperty name="width" value="0.035" units="cm"/>
      <inkml:brushProperty name="height" value="0.035" units="cm"/>
      <inkml:brushProperty name="color" value="#57D8D5"/>
    </inkml:brush>
  </inkml:definitions>
  <inkml:trace contextRef="#ctx0" brushRef="#br0">1 0 24575,'6'8'0,"-1"-1"0,1 1 0,-2 0 0,1 1 0,-1-1 0,0 1 0,5 15 0,8 19 0,76 157 0,-50-101 0,4-2 0,66 98 0,-61-121 0,3-3 0,2-3 0,110 101 0,-17-44 0,213 135 0,-298-216 0,587 360 0,-440-299 0,5-9 0,319 94 0,330 37 0,-678-191 0,2-8 0,318 6 0,-34-58 0,-469 24 0,263-4 79,-177 7-801,163-18 0,-219 10-6104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3:18:52.485"/>
    </inkml:context>
    <inkml:brush xml:id="br0">
      <inkml:brushProperty name="width" value="0.035" units="cm"/>
      <inkml:brushProperty name="height" value="0.035" units="cm"/>
      <inkml:brushProperty name="color" value="#57D8D5"/>
    </inkml:brush>
  </inkml:definitions>
  <inkml:trace contextRef="#ctx0" brushRef="#br0">1 0 24575,'4'0'0,"2"9"0,-1 7 0,0 5 0,-2 3 0,-1 7 0,-1 1 0,-1 5 0,0 0 0,0 3 0,0-2 0,-1-2 0,1-4 0,0 2 0,0-1 0,-4-1 0,-2-3 0,1-5-8191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3:18:53.334"/>
    </inkml:context>
    <inkml:brush xml:id="br0">
      <inkml:brushProperty name="width" value="0.035" units="cm"/>
      <inkml:brushProperty name="height" value="0.035" units="cm"/>
      <inkml:brushProperty name="color" value="#57D8D5"/>
    </inkml:brush>
  </inkml:definitions>
  <inkml:trace contextRef="#ctx0" brushRef="#br0">1 1 24575,'14'2'0,"-1"0"0,0 1 0,1 1 0,-1 1 0,0-1 0,-1 2 0,0 0 0,1 1 0,-2 0 0,19 14 0,22 11 0,32 15-113,-19-9-200,0-3 0,3-3 0,119 40 0,-157-64-6513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3:18:55.078"/>
    </inkml:context>
    <inkml:brush xml:id="br0">
      <inkml:brushProperty name="width" value="0.035" units="cm"/>
      <inkml:brushProperty name="height" value="0.035" units="cm"/>
      <inkml:brushProperty name="color" value="#57D8D5"/>
    </inkml:brush>
  </inkml:definitions>
  <inkml:trace contextRef="#ctx0" brushRef="#br0">1 1 24575,'249'10'0,"-206"-5"0,1 2 0,-1 3 0,67 22 0,-84-23 0,1-1 0,-1-1 0,1-1 0,0-2 0,1-1 0,-1-1 0,33-1 0,-52-1 0,-1 0 0,0 1 0,1-1 0,-1 2 0,1-1 0,-1 1 0,0 0 0,7 4 0,-13-6 0,1 1 0,-1-1 0,0 1 0,1 0 0,-1 0 0,0-1 0,0 1 0,0 0 0,1 0 0,-1 0 0,0 0 0,0 1 0,-1-1 0,1 0 0,0 0 0,0 0 0,-1 1 0,1-1 0,0 0 0,-1 1 0,1-1 0,-1 1 0,0-1 0,1 1 0,-1-1 0,0 1 0,0-1 0,0 0 0,0 1 0,0-1 0,0 1 0,-1-1 0,1 1 0,0-1 0,-1 1 0,1-1 0,-1 0 0,0 1 0,1-1 0,-1 0 0,0 1 0,0-1 0,0 0 0,0 0 0,0 0 0,-1 2 0,-3 2 0,0 0 0,0-1 0,0 1 0,0-1 0,-1 0 0,1 0 0,-1-1 0,0 1 0,-12 3 0,-65 20 0,51-18 0,-14 6 0,-282 79 0,297-88-341,1-1 0,-1-1-1,-32-1 1,35-3-6485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1T13:19:02.110"/>
    </inkml:context>
    <inkml:brush xml:id="br0">
      <inkml:brushProperty name="width" value="0.035" units="cm"/>
      <inkml:brushProperty name="height" value="0.035" units="cm"/>
      <inkml:brushProperty name="color" value="#57D8D5"/>
    </inkml:brush>
  </inkml:definitions>
  <inkml:trace contextRef="#ctx0" brushRef="#br0">1 274 24575,'4'61'0,"2"0"0,3 0 0,23 81 0,-26-116 0,-4-15 0,0 0 0,1 0 0,0 0 0,1 0 0,0-1 0,0 1 0,1-1 0,10 15 0,-15-25 0,1 1 0,0 0 0,-1 0 0,1 0 0,0-1 0,-1 1 0,1 0 0,0-1 0,0 1 0,0-1 0,-1 1 0,1-1 0,0 1 0,0-1 0,0 0 0,0 1 0,0-1 0,0 0 0,0 0 0,0 0 0,0 0 0,0 0 0,0 0 0,0 0 0,0 0 0,0 0 0,1 0 0,0-1 0,0 0 0,-1 0 0,1 0 0,0-1 0,0 1 0,-1 0 0,1-1 0,-1 1 0,1-1 0,-1 1 0,0-1 0,2-2 0,4-7 0,-1-1 0,-1 0 0,6-15 0,-10 23 0,142-328 0,-99 238-682,33-106-1,-66 167-6143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r>
              <a:rPr lang="en-US"/>
              <a:t>DETI/AMS</a:t>
            </a:r>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0A6EBEEF-0310-432E-820D-4673F8C1908F}" type="datetime1">
              <a:rPr lang="pt-PT" smtClean="0"/>
              <a:t>2025-09-17</a:t>
            </a:fld>
            <a:endParaRPr lang="en-US"/>
          </a:p>
        </p:txBody>
      </p:sp>
      <p:sp>
        <p:nvSpPr>
          <p:cNvPr id="4" name="Slide Image Placeholder 3"/>
          <p:cNvSpPr>
            <a:spLocks noGrp="1" noRot="1" noChangeAspect="1"/>
          </p:cNvSpPr>
          <p:nvPr>
            <p:ph type="sldImg" idx="2"/>
          </p:nvPr>
        </p:nvSpPr>
        <p:spPr>
          <a:xfrm>
            <a:off x="1249363" y="1279525"/>
            <a:ext cx="4603750" cy="3452813"/>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r>
              <a:rPr lang="en-US"/>
              <a:t>I Oliveira (2018)</a:t>
            </a:r>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62F9FD1A-C40E-4B23-8F95-26CA52DBC8E3}" type="slidenum">
              <a:rPr lang="en-US" smtClean="0"/>
              <a:t>‹#›</a:t>
            </a:fld>
            <a:endParaRPr lang="en-US"/>
          </a:p>
        </p:txBody>
      </p:sp>
    </p:spTree>
    <p:extLst>
      <p:ext uri="{BB962C8B-B14F-4D97-AF65-F5344CB8AC3E}">
        <p14:creationId xmlns:p14="http://schemas.microsoft.com/office/powerpoint/2010/main" val="12001303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a:pPr/>
              <a:t>1</a:t>
            </a:fld>
            <a:endParaRPr lang="en-US"/>
          </a:p>
        </p:txBody>
      </p:sp>
    </p:spTree>
    <p:extLst>
      <p:ext uri="{BB962C8B-B14F-4D97-AF65-F5344CB8AC3E}">
        <p14:creationId xmlns:p14="http://schemas.microsoft.com/office/powerpoint/2010/main" val="170173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13876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3600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3186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4466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55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36412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1562" y="2642285"/>
            <a:ext cx="7763788" cy="1330434"/>
          </a:xfrm>
        </p:spPr>
        <p:txBody>
          <a:bodyPr anchor="ctr" anchorCtr="0">
            <a:no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751562" y="4194805"/>
            <a:ext cx="6676372" cy="1433675"/>
          </a:xfrm>
        </p:spPr>
        <p:txBody>
          <a:bodyPr>
            <a:normAutofit/>
          </a:bodyPr>
          <a:lstStyle>
            <a:lvl1pPr marL="0" indent="0" algn="l">
              <a:buNone/>
              <a:defRPr sz="2000">
                <a:latin typeface="+mn-lt"/>
                <a:ea typeface="Noto Sans Light" panose="020B0402040504020204" pitchFamily="34"/>
                <a:cs typeface="Noto Sans Light" panose="020B0402040504020204" pitchFamily="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a:latin typeface="Noto Sans Light" panose="020B0402040504020204" pitchFamily="34"/>
                <a:ea typeface="Noto Sans Light" panose="020B0402040504020204" pitchFamily="34"/>
                <a:cs typeface="Noto Sans Light" panose="020B0402040504020204" pitchFamily="34"/>
              </a:defRPr>
            </a:lvl1pPr>
          </a:lstStyle>
          <a:p>
            <a:r>
              <a:rPr lang="pt-PT"/>
              <a:t>I Oliveira</a:t>
            </a:r>
            <a:endParaRPr lang="pt-PT" dirty="0"/>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pic>
        <p:nvPicPr>
          <p:cNvPr id="8" name="Picture 7" descr="deti3.png">
            <a:extLst>
              <a:ext uri="{FF2B5EF4-FFF2-40B4-BE49-F238E27FC236}">
                <a16:creationId xmlns:a16="http://schemas.microsoft.com/office/drawing/2014/main" id="{3EB026C1-9B64-4D8F-A6F5-A3B034A73BAD}"/>
              </a:ext>
            </a:extLst>
          </p:cNvPr>
          <p:cNvPicPr>
            <a:picLocks noChangeAspect="1"/>
          </p:cNvPicPr>
          <p:nvPr userDrawn="1"/>
        </p:nvPicPr>
        <p:blipFill>
          <a:blip r:embed="rId2" cstate="print"/>
          <a:stretch>
            <a:fillRect/>
          </a:stretch>
        </p:blipFill>
        <p:spPr>
          <a:xfrm>
            <a:off x="5518129" y="5245866"/>
            <a:ext cx="2997221" cy="746550"/>
          </a:xfrm>
          <a:prstGeom prst="rect">
            <a:avLst/>
          </a:prstGeom>
        </p:spPr>
      </p:pic>
    </p:spTree>
    <p:extLst>
      <p:ext uri="{BB962C8B-B14F-4D97-AF65-F5344CB8AC3E}">
        <p14:creationId xmlns:p14="http://schemas.microsoft.com/office/powerpoint/2010/main" val="267246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3791156" cy="142382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987426"/>
            <a:ext cx="3942160" cy="5270761"/>
          </a:xfrm>
        </p:spPr>
        <p:txBody>
          <a:bodyPr anchor="t">
            <a:normAutofit/>
          </a:bodyPr>
          <a:lstStyle>
            <a:lvl1pPr marL="0" indent="0">
              <a:buNone/>
              <a:defRPr sz="18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0" y="1812022"/>
            <a:ext cx="3791157" cy="4387555"/>
          </a:xfrm>
        </p:spPr>
        <p:txBody>
          <a:bodyPr/>
          <a:lstStyle>
            <a:lvl1pPr marL="0" indent="0">
              <a:buNone/>
              <a:defRPr sz="1800"/>
            </a:lvl1pPr>
            <a:lvl2pPr marL="0" indent="0">
              <a:buNone/>
              <a:defRPr sz="16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13014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118383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pt-PT"/>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34362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dirty="0"/>
          </a:p>
        </p:txBody>
      </p:sp>
      <p:sp>
        <p:nvSpPr>
          <p:cNvPr id="3" name="Content Placeholder 2"/>
          <p:cNvSpPr>
            <a:spLocks noGrp="1"/>
          </p:cNvSpPr>
          <p:nvPr>
            <p:ph sz="half" idx="1"/>
          </p:nvPr>
        </p:nvSpPr>
        <p:spPr>
          <a:xfrm>
            <a:off x="285750" y="1268759"/>
            <a:ext cx="4574282" cy="5039965"/>
          </a:xfrm>
        </p:spPr>
        <p:txBody>
          <a:bodyPr anchor="t" anchorCtr="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dirty="0"/>
          </a:p>
        </p:txBody>
      </p:sp>
      <p:sp>
        <p:nvSpPr>
          <p:cNvPr id="5" name="Rectangle 5"/>
          <p:cNvSpPr>
            <a:spLocks noGrp="1" noChangeArrowheads="1"/>
          </p:cNvSpPr>
          <p:nvPr>
            <p:ph type="ftr" sz="quarter" idx="10"/>
          </p:nvPr>
        </p:nvSpPr>
        <p:spPr>
          <a:ln/>
        </p:spPr>
        <p:txBody>
          <a:bodyPr/>
          <a:lstStyle>
            <a:lvl1pPr>
              <a:defRPr/>
            </a:lvl1pPr>
          </a:lstStyle>
          <a:p>
            <a:pPr>
              <a:defRPr/>
            </a:pPr>
            <a:r>
              <a:rPr lang="pt-PT"/>
              <a:t>I Oliveira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C3BF7C-18C4-4FAE-83BE-D9ECFA2B60D0}" type="slidenum">
              <a:rPr lang="en-US"/>
              <a:pPr>
                <a:defRPr/>
              </a:pPr>
              <a:t>‹#›</a:t>
            </a:fld>
            <a:endParaRPr lang="en-US"/>
          </a:p>
        </p:txBody>
      </p:sp>
      <p:pic>
        <p:nvPicPr>
          <p:cNvPr id="7"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520" y="6309320"/>
            <a:ext cx="3095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2" hasCustomPrompt="1"/>
          </p:nvPr>
        </p:nvSpPr>
        <p:spPr>
          <a:xfrm>
            <a:off x="4927544" y="5589240"/>
            <a:ext cx="3854202" cy="719484"/>
          </a:xfrm>
        </p:spPr>
        <p:txBody>
          <a:bodyPr anchor="b" anchorCtr="0"/>
          <a:lstStyle>
            <a:lvl1pPr>
              <a:defRPr sz="2000">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stStyle>
          <a:p>
            <a:pPr lvl="0"/>
            <a:r>
              <a:rPr lang="en-US" dirty="0"/>
              <a:t>Caption here</a:t>
            </a:r>
            <a:endParaRPr lang="pt-PT" dirty="0"/>
          </a:p>
        </p:txBody>
      </p:sp>
    </p:spTree>
    <p:extLst>
      <p:ext uri="{BB962C8B-B14F-4D97-AF65-F5344CB8AC3E}">
        <p14:creationId xmlns:p14="http://schemas.microsoft.com/office/powerpoint/2010/main" val="80896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48"/>
            <a:ext cx="8229600" cy="10478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a:t>Click to edit Master title style</a:t>
            </a:r>
            <a:endParaRPr/>
          </a:p>
        </p:txBody>
      </p:sp>
      <p:sp>
        <p:nvSpPr>
          <p:cNvPr id="20" name="Shape 20"/>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Edit Master text styles</a:t>
            </a:r>
          </a:p>
        </p:txBody>
      </p:sp>
      <p:sp>
        <p:nvSpPr>
          <p:cNvPr id="21" name="Shape 21"/>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a:t>Edit Master text styles</a:t>
            </a:r>
          </a:p>
        </p:txBody>
      </p:sp>
    </p:spTree>
    <p:extLst>
      <p:ext uri="{BB962C8B-B14F-4D97-AF65-F5344CB8AC3E}">
        <p14:creationId xmlns:p14="http://schemas.microsoft.com/office/powerpoint/2010/main" val="52702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60289"/>
          </a:xfrm>
        </p:spPr>
        <p:txBody>
          <a:bodyPr vert="horz" lIns="91440" tIns="45720" rIns="91440" bIns="45720" rtlCol="0" anchor="ctr">
            <a:normAutofit/>
          </a:bodyPr>
          <a:lstStyle>
            <a:lvl1pPr>
              <a:defRPr lang="en-US" sz="2800" dirty="0">
                <a:latin typeface="Noto Sans Cond SemBd" panose="020B0706040504020204" pitchFamily="34"/>
                <a:ea typeface="Noto Sans Cond SemBd" panose="020B0706040504020204" pitchFamily="34"/>
                <a:cs typeface="Noto Sans Cond SemBd" panose="020B0706040504020204" pitchFamily="34"/>
              </a:defRPr>
            </a:lvl1pPr>
          </a:lstStyle>
          <a:p>
            <a:pPr lvl="0"/>
            <a:r>
              <a:rPr lang="en-US"/>
              <a:t>Click to edit Master title style</a:t>
            </a:r>
            <a:endParaRPr lang="en-US" dirty="0"/>
          </a:p>
        </p:txBody>
      </p:sp>
      <p:sp>
        <p:nvSpPr>
          <p:cNvPr id="3" name="Content Placeholder 2"/>
          <p:cNvSpPr>
            <a:spLocks noGrp="1"/>
          </p:cNvSpPr>
          <p:nvPr>
            <p:ph idx="1"/>
          </p:nvPr>
        </p:nvSpPr>
        <p:spPr>
          <a:xfrm>
            <a:off x="628650" y="1371601"/>
            <a:ext cx="7886700" cy="4805362"/>
          </a:xfrm>
        </p:spPr>
        <p:txBody>
          <a:bodyPr vert="horz" lIns="91440" tIns="45720" rIns="91440" bIns="45720" rtlCol="0">
            <a:normAutofit/>
          </a:bodyPr>
          <a:lstStyle>
            <a:lvl1pPr>
              <a:defRPr lang="en-US" sz="2000" dirty="0">
                <a:latin typeface="Noto Sans" panose="020B0502040504020204" pitchFamily="34"/>
                <a:ea typeface="Noto Sans" panose="020B0502040504020204" pitchFamily="34"/>
                <a:cs typeface="Noto Sans" panose="020B0502040504020204" pitchFamily="34"/>
              </a:defRPr>
            </a:lvl1pPr>
            <a:lvl2pPr>
              <a:defRPr lang="en-US" dirty="0">
                <a:latin typeface="Noto Sans Light" panose="020B0402040504020204" pitchFamily="34"/>
                <a:ea typeface="Noto Sans Light" panose="020B0402040504020204" pitchFamily="34"/>
                <a:cs typeface="Noto Sans Light" panose="020B0402040504020204" pitchFamily="34"/>
              </a:defRPr>
            </a:lvl2pPr>
            <a:lvl3pPr marL="432000" indent="-228600">
              <a:buFont typeface="Arial" panose="020B0604020202020204" pitchFamily="34" charset="0"/>
              <a:buChar char="•"/>
              <a:defRPr lang="en-US" dirty="0">
                <a:latin typeface="Noto Sans Light" panose="020B0402040504020204" pitchFamily="34"/>
                <a:ea typeface="Noto Sans Light" panose="020B0402040504020204" pitchFamily="34"/>
                <a:cs typeface="Noto Sans Light" panose="020B0402040504020204" pitchFamily="34"/>
              </a:defRPr>
            </a:lvl3pPr>
            <a:lvl4pPr>
              <a:defRPr lang="en-US" dirty="0">
                <a:latin typeface="Noto Sans" panose="020B0502040504020204" pitchFamily="34"/>
                <a:ea typeface="Noto Sans" panose="020B0502040504020204" pitchFamily="34"/>
                <a:cs typeface="Noto Sans" panose="020B0502040504020204" pitchFamily="34"/>
              </a:defRPr>
            </a:lvl4pPr>
            <a:lvl5pPr>
              <a:defRPr lang="en-US" dirty="0">
                <a:latin typeface="Noto Sans" panose="020B0502040504020204" pitchFamily="34"/>
                <a:ea typeface="Noto Sans" panose="020B0502040504020204" pitchFamily="34"/>
                <a:cs typeface="Noto Sans" panose="020B0502040504020204"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66109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pt-PT"/>
              <a:t>I Oliveira</a:t>
            </a:r>
          </a:p>
        </p:txBody>
      </p:sp>
      <p:sp>
        <p:nvSpPr>
          <p:cNvPr id="6" name="Slide Number Placeholder 5"/>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201842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90650"/>
            <a:ext cx="3886200" cy="4786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34561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651053"/>
            <a:ext cx="3886200" cy="5525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pt-PT"/>
              <a:t>I Oliveira</a:t>
            </a:r>
          </a:p>
        </p:txBody>
      </p:sp>
      <p:sp>
        <p:nvSpPr>
          <p:cNvPr id="7" name="Slide Number Placeholder 6"/>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5968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82391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46511" y="1355728"/>
            <a:ext cx="3868340"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112720"/>
            <a:ext cx="3868340"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355728"/>
            <a:ext cx="3887391" cy="590304"/>
          </a:xfrm>
        </p:spPr>
        <p:txBody>
          <a:bodyPr anchor="b"/>
          <a:lstStyle>
            <a:lvl1pPr marL="0" indent="0">
              <a:buNone/>
              <a:defRPr sz="2400" b="1">
                <a:solidFill>
                  <a:schemeClr val="accent1">
                    <a:lumMod val="40000"/>
                    <a:lumOff val="60000"/>
                  </a:schemeClr>
                </a:solidFill>
                <a:latin typeface="Barlow Condensed SemiBold" panose="00000706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112720"/>
            <a:ext cx="3887391" cy="4076943"/>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pt-PT"/>
              <a:t>I Oliveira</a:t>
            </a:r>
            <a:endParaRPr lang="pt-PT" dirty="0"/>
          </a:p>
        </p:txBody>
      </p:sp>
      <p:sp>
        <p:nvSpPr>
          <p:cNvPr id="9" name="Slide Number Placeholder 8"/>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88186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11415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pt-PT"/>
              <a:t>I Oliveira</a:t>
            </a:r>
          </a:p>
        </p:txBody>
      </p:sp>
      <p:sp>
        <p:nvSpPr>
          <p:cNvPr id="5" name="Slide Number Placeholder 4"/>
          <p:cNvSpPr>
            <a:spLocks noGrp="1"/>
          </p:cNvSpPr>
          <p:nvPr>
            <p:ph type="sldNum" sz="quarter" idx="12"/>
          </p:nvPr>
        </p:nvSpPr>
        <p:spPr/>
        <p:txBody>
          <a:bodyPr/>
          <a:lstStyle/>
          <a:p>
            <a:fld id="{31C462ED-F2DE-43C8-947F-093D44ED50DD}" type="slidenum">
              <a:rPr lang="pt-PT" smtClean="0"/>
              <a:t>‹#›</a:t>
            </a:fld>
            <a:endParaRPr lang="pt-PT"/>
          </a:p>
        </p:txBody>
      </p:sp>
      <p:sp>
        <p:nvSpPr>
          <p:cNvPr id="7" name="Subtitle 2">
            <a:extLst>
              <a:ext uri="{FF2B5EF4-FFF2-40B4-BE49-F238E27FC236}">
                <a16:creationId xmlns:a16="http://schemas.microsoft.com/office/drawing/2014/main" id="{1C360182-9A05-4723-BD2C-6B3E8C21898D}"/>
              </a:ext>
            </a:extLst>
          </p:cNvPr>
          <p:cNvSpPr>
            <a:spLocks noGrp="1"/>
          </p:cNvSpPr>
          <p:nvPr>
            <p:ph type="subTitle" idx="1"/>
          </p:nvPr>
        </p:nvSpPr>
        <p:spPr>
          <a:xfrm>
            <a:off x="628650" y="1038759"/>
            <a:ext cx="6676372" cy="589846"/>
          </a:xfrm>
        </p:spPr>
        <p:txBody>
          <a:bodyPr>
            <a:normAutofit/>
          </a:bodyPr>
          <a:lstStyle>
            <a:lvl1pPr marL="0" indent="0" algn="l">
              <a:buNone/>
              <a:defRPr sz="2400">
                <a:latin typeface="Open Sans Condensed Light" panose="020B0306030504020204" pitchFamily="34" charset="0"/>
                <a:ea typeface="Open Sans Condensed Light" panose="020B0306030504020204" pitchFamily="34" charset="0"/>
                <a:cs typeface="Open Sans Condensed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18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pt-PT"/>
              <a:t>I Oliveira</a:t>
            </a:r>
          </a:p>
        </p:txBody>
      </p:sp>
      <p:sp>
        <p:nvSpPr>
          <p:cNvPr id="4" name="Slide Number Placeholder 3"/>
          <p:cNvSpPr>
            <a:spLocks noGrp="1"/>
          </p:cNvSpPr>
          <p:nvPr>
            <p:ph type="sldNum" sz="quarter" idx="12"/>
          </p:nvPr>
        </p:nvSpPr>
        <p:spPr/>
        <p:txBody>
          <a:bodyPr/>
          <a:lstStyle/>
          <a:p>
            <a:fld id="{31C462ED-F2DE-43C8-947F-093D44ED50DD}" type="slidenum">
              <a:rPr lang="pt-PT" smtClean="0"/>
              <a:t>‹#›</a:t>
            </a:fld>
            <a:endParaRPr lang="pt-PT"/>
          </a:p>
        </p:txBody>
      </p:sp>
    </p:spTree>
    <p:extLst>
      <p:ext uri="{BB962C8B-B14F-4D97-AF65-F5344CB8AC3E}">
        <p14:creationId xmlns:p14="http://schemas.microsoft.com/office/powerpoint/2010/main" val="43900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736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14323"/>
            <a:ext cx="7886700" cy="49626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5486400" cy="365125"/>
          </a:xfrm>
          <a:prstGeom prst="rect">
            <a:avLst/>
          </a:prstGeom>
        </p:spPr>
        <p:txBody>
          <a:bodyPr vert="horz" lIns="91440" tIns="45720" rIns="91440" bIns="45720" rtlCol="0" anchor="ctr"/>
          <a:lstStyle>
            <a:lvl1pPr algn="l">
              <a:defRPr sz="1200">
                <a:solidFill>
                  <a:schemeClr val="tx1">
                    <a:tint val="75000"/>
                  </a:schemeClr>
                </a:solidFill>
                <a:latin typeface="Noto Sans Light" panose="020B0402040504020204" pitchFamily="34"/>
                <a:ea typeface="Noto Sans Light" panose="020B0402040504020204" pitchFamily="34"/>
                <a:cs typeface="Noto Sans Light" panose="020B0402040504020204" pitchFamily="34"/>
              </a:defRPr>
            </a:lvl1pPr>
          </a:lstStyle>
          <a:p>
            <a:r>
              <a:rPr lang="pt-PT"/>
              <a:t>I Oliveira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31C462ED-F2DE-43C8-947F-093D44ED50DD}" type="slidenum">
              <a:rPr lang="pt-PT" smtClean="0"/>
              <a:pPr/>
              <a:t>‹#›</a:t>
            </a:fld>
            <a:endParaRPr lang="pt-PT"/>
          </a:p>
        </p:txBody>
      </p:sp>
    </p:spTree>
    <p:extLst>
      <p:ext uri="{BB962C8B-B14F-4D97-AF65-F5344CB8AC3E}">
        <p14:creationId xmlns:p14="http://schemas.microsoft.com/office/powerpoint/2010/main" val="252327144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20" r:id="rId5"/>
    <p:sldLayoutId id="2147483713" r:id="rId6"/>
    <p:sldLayoutId id="2147483714" r:id="rId7"/>
    <p:sldLayoutId id="2147483723" r:id="rId8"/>
    <p:sldLayoutId id="2147483715" r:id="rId9"/>
    <p:sldLayoutId id="2147483717" r:id="rId10"/>
    <p:sldLayoutId id="2147483718" r:id="rId11"/>
    <p:sldLayoutId id="2147483719" r:id="rId12"/>
    <p:sldLayoutId id="2147483726" r:id="rId13"/>
    <p:sldLayoutId id="2147483727" r:id="rId14"/>
  </p:sldLayoutIdLst>
  <p:hf hdr="0" dt="0"/>
  <p:txStyles>
    <p:titleStyle>
      <a:lvl1pPr algn="l" defTabSz="914400" rtl="0" eaLnBrk="1" latinLnBrk="0" hangingPunct="1">
        <a:lnSpc>
          <a:spcPct val="90000"/>
        </a:lnSpc>
        <a:spcBef>
          <a:spcPct val="0"/>
        </a:spcBef>
        <a:buNone/>
        <a:defRPr sz="3200" kern="1200">
          <a:solidFill>
            <a:schemeClr val="accent1">
              <a:lumMod val="60000"/>
              <a:lumOff val="40000"/>
            </a:schemeClr>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2200" kern="1200">
          <a:solidFill>
            <a:schemeClr val="tx1">
              <a:lumMod val="95000"/>
            </a:schemeClr>
          </a:solidFill>
          <a:latin typeface="+mj-lt"/>
          <a:ea typeface="Noto Sans SemBd" panose="020B0702040504020204" pitchFamily="34"/>
          <a:cs typeface="Noto Sans SemBd" panose="020B0702040504020204" pitchFamily="34"/>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lumMod val="85000"/>
            </a:schemeClr>
          </a:solidFill>
          <a:latin typeface="Noto Sans Light" panose="020B0402040504020204" pitchFamily="34"/>
          <a:ea typeface="Noto Sans Light" panose="020B0402040504020204" pitchFamily="34"/>
          <a:cs typeface="Noto Sans Light" panose="020B0402040504020204" pitchFamily="34"/>
        </a:defRPr>
      </a:lvl2pPr>
      <a:lvl3pPr marL="432000" indent="-228600" algn="l" defTabSz="914400" rtl="0" eaLnBrk="1" latinLnBrk="0" hangingPunct="1">
        <a:lnSpc>
          <a:spcPct val="100000"/>
        </a:lnSpc>
        <a:spcBef>
          <a:spcPts val="0"/>
        </a:spcBef>
        <a:spcAft>
          <a:spcPts val="300"/>
        </a:spcAft>
        <a:buFont typeface="Arial" panose="020B0604020202020204" pitchFamily="34" charset="0"/>
        <a:buChar char="•"/>
        <a:defRPr sz="1800" kern="1200">
          <a:solidFill>
            <a:schemeClr val="tx1"/>
          </a:solidFill>
          <a:latin typeface="Noto Sans Light" panose="020B0402040504020204" pitchFamily="34"/>
          <a:ea typeface="Noto Sans Light" panose="020B0402040504020204" pitchFamily="34"/>
          <a:cs typeface="Noto Sans Light" panose="020B0402040504020204" pitchFamily="34"/>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9.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customXml" Target="../ink/ink6.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16.png"/><Relationship Id="rId14"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junit.org/junit5/docs/current/user-guide/#writing-tests-annotation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6.png"/><Relationship Id="rId7" Type="http://schemas.openxmlformats.org/officeDocument/2006/relationships/customXml" Target="../ink/ink12.xml"/><Relationship Id="rId2" Type="http://schemas.openxmlformats.org/officeDocument/2006/relationships/hyperlink" Target="https://hamcrest.org/JavaHamcrest/tutorial" TargetMode="External"/><Relationship Id="rId1" Type="http://schemas.openxmlformats.org/officeDocument/2006/relationships/slideLayout" Target="../slideLayouts/slideLayout8.xml"/><Relationship Id="rId6" Type="http://schemas.openxmlformats.org/officeDocument/2006/relationships/image" Target="../media/image210.png"/><Relationship Id="rId5" Type="http://schemas.openxmlformats.org/officeDocument/2006/relationships/customXml" Target="../ink/ink11.xml"/><Relationship Id="rId10" Type="http://schemas.openxmlformats.org/officeDocument/2006/relationships/image" Target="../media/image230.png"/><Relationship Id="rId4" Type="http://schemas.openxmlformats.org/officeDocument/2006/relationships/image" Target="../media/image27.png"/><Relationship Id="rId9" Type="http://schemas.openxmlformats.org/officeDocument/2006/relationships/customXml" Target="../ink/ink13.xml"/></Relationships>
</file>

<file path=ppt/slides/_rels/slide18.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hyperlink" Target="https://assertj.github.io/doc/" TargetMode="External"/><Relationship Id="rId7" Type="http://schemas.openxmlformats.org/officeDocument/2006/relationships/image" Target="../media/image160.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customXml" Target="../ink/ink15.xml"/><Relationship Id="rId11" Type="http://schemas.openxmlformats.org/officeDocument/2006/relationships/image" Target="../media/image180.png"/><Relationship Id="rId5" Type="http://schemas.openxmlformats.org/officeDocument/2006/relationships/image" Target="../media/image150.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170.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cs.lmu.edu/~ray/notes/stack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ustomXml" Target="../ink/ink18.xml"/><Relationship Id="rId7" Type="http://schemas.openxmlformats.org/officeDocument/2006/relationships/customXml" Target="../ink/ink20.xml"/><Relationship Id="rId2"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customXml" Target="../ink/ink19.xml"/><Relationship Id="rId4" Type="http://schemas.openxmlformats.org/officeDocument/2006/relationships/image" Target="../media/image31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learning.oreilly.com/library/view/junit-in-action/9781617297045/"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sqa.net/iso9126.html"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artinfowler.com/bliki/TestPyramid.html"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hyperlink" Target="https://maven.apache.org/surefire/maven-surefire-plugin/"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maven.apache.org/surefire/maven-failsafe-plugin/index.html"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Unit tests using JUnit and coverage analysis</a:t>
            </a:r>
          </a:p>
        </p:txBody>
      </p:sp>
      <p:sp>
        <p:nvSpPr>
          <p:cNvPr id="5" name="Subtitle 4"/>
          <p:cNvSpPr>
            <a:spLocks noGrp="1"/>
          </p:cNvSpPr>
          <p:nvPr>
            <p:ph type="subTitle" idx="1"/>
          </p:nvPr>
        </p:nvSpPr>
        <p:spPr/>
        <p:txBody>
          <a:bodyPr>
            <a:normAutofit fontScale="92500" lnSpcReduction="20000"/>
          </a:bodyPr>
          <a:lstStyle/>
          <a:p>
            <a:r>
              <a:rPr lang="en-US" noProof="0" dirty="0">
                <a:latin typeface="Open Sans Semibold" panose="020B0706030804020204" pitchFamily="34" charset="0"/>
                <a:ea typeface="Open Sans Semibold" panose="020B0706030804020204" pitchFamily="34" charset="0"/>
                <a:cs typeface="Open Sans Semibold" panose="020B0706030804020204" pitchFamily="34" charset="0"/>
              </a:rPr>
              <a:t>DETI-UA/TQS</a:t>
            </a:r>
          </a:p>
          <a:p>
            <a:r>
              <a:rPr lang="en-US" noProof="0" dirty="0"/>
              <a:t>Ilídio Oliveira (ico@ua.pt) </a:t>
            </a:r>
          </a:p>
          <a:p>
            <a:r>
              <a:rPr lang="en-US" dirty="0"/>
              <a:t>v2025-09-17</a:t>
            </a:r>
            <a:endParaRPr lang="en-US" noProof="0" dirty="0"/>
          </a:p>
        </p:txBody>
      </p:sp>
    </p:spTree>
    <p:extLst>
      <p:ext uri="{BB962C8B-B14F-4D97-AF65-F5344CB8AC3E}">
        <p14:creationId xmlns:p14="http://schemas.microsoft.com/office/powerpoint/2010/main" val="393611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417EA-D17D-4F8B-8071-E5C7900B27E8}"/>
              </a:ext>
            </a:extLst>
          </p:cNvPr>
          <p:cNvSpPr>
            <a:spLocks noGrp="1"/>
          </p:cNvSpPr>
          <p:nvPr>
            <p:ph type="title"/>
          </p:nvPr>
        </p:nvSpPr>
        <p:spPr/>
        <p:txBody>
          <a:bodyPr/>
          <a:lstStyle/>
          <a:p>
            <a:r>
              <a:rPr lang="en-US"/>
              <a:t>Unit tests: white or black box approach?</a:t>
            </a:r>
          </a:p>
        </p:txBody>
      </p:sp>
      <p:sp>
        <p:nvSpPr>
          <p:cNvPr id="10" name="Content Placeholder 9">
            <a:extLst>
              <a:ext uri="{FF2B5EF4-FFF2-40B4-BE49-F238E27FC236}">
                <a16:creationId xmlns:a16="http://schemas.microsoft.com/office/drawing/2014/main" id="{D4EC4183-F0D4-4FD3-85BB-417BFD86E844}"/>
              </a:ext>
            </a:extLst>
          </p:cNvPr>
          <p:cNvSpPr>
            <a:spLocks noGrp="1"/>
          </p:cNvSpPr>
          <p:nvPr>
            <p:ph sz="half" idx="2"/>
          </p:nvPr>
        </p:nvSpPr>
        <p:spPr/>
        <p:txBody>
          <a:bodyPr/>
          <a:lstStyle/>
          <a:p>
            <a:pPr lvl="1"/>
            <a:r>
              <a:rPr lang="en-US"/>
              <a:t>Test possible paths?</a:t>
            </a:r>
          </a:p>
          <a:p>
            <a:pPr lvl="1"/>
            <a:r>
              <a:rPr lang="en-US"/>
              <a:t>Test boundary values?</a:t>
            </a:r>
          </a:p>
          <a:p>
            <a:pPr lvl="1"/>
            <a:r>
              <a:rPr lang="en-US"/>
              <a:t>Test exceptions?</a:t>
            </a:r>
          </a:p>
          <a:p>
            <a:pPr lvl="1"/>
            <a:endParaRPr lang="en-US"/>
          </a:p>
          <a:p>
            <a:pPr lvl="1"/>
            <a:r>
              <a:rPr lang="en-US"/>
              <a:t>Is “inside knowledge” required?</a:t>
            </a:r>
          </a:p>
        </p:txBody>
      </p:sp>
      <p:sp>
        <p:nvSpPr>
          <p:cNvPr id="5" name="Footer Placeholder 4">
            <a:extLst>
              <a:ext uri="{FF2B5EF4-FFF2-40B4-BE49-F238E27FC236}">
                <a16:creationId xmlns:a16="http://schemas.microsoft.com/office/drawing/2014/main" id="{7ADEEF15-A6AB-4DE7-ADDF-BC8DD1BF2FC7}"/>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6" name="Slide Number Placeholder 5">
            <a:extLst>
              <a:ext uri="{FF2B5EF4-FFF2-40B4-BE49-F238E27FC236}">
                <a16:creationId xmlns:a16="http://schemas.microsoft.com/office/drawing/2014/main" id="{E106FB5F-7F3B-4862-B6E1-F6FD05E7780B}"/>
              </a:ext>
            </a:extLst>
          </p:cNvPr>
          <p:cNvSpPr>
            <a:spLocks noGrp="1"/>
          </p:cNvSpPr>
          <p:nvPr>
            <p:ph type="sldNum" sz="quarter" idx="11"/>
          </p:nvPr>
        </p:nvSpPr>
        <p:spPr/>
        <p:txBody>
          <a:bodyPr/>
          <a:lstStyle/>
          <a:p>
            <a:pPr>
              <a:defRPr/>
            </a:pPr>
            <a:fld id="{1FC3BF7C-18C4-4FAE-83BE-D9ECFA2B60D0}" type="slidenum">
              <a:rPr lang="en-US" smtClean="0"/>
              <a:pPr>
                <a:defRPr/>
              </a:pPr>
              <a:t>10</a:t>
            </a:fld>
            <a:endParaRPr lang="en-US"/>
          </a:p>
        </p:txBody>
      </p:sp>
      <p:pic>
        <p:nvPicPr>
          <p:cNvPr id="11" name="Content Placeholder 10" descr="A picture containing diagram&#10;&#10;Description automatically generated">
            <a:extLst>
              <a:ext uri="{FF2B5EF4-FFF2-40B4-BE49-F238E27FC236}">
                <a16:creationId xmlns:a16="http://schemas.microsoft.com/office/drawing/2014/main" id="{15173217-2253-465D-B00B-D27DE55E15E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219459"/>
            <a:ext cx="3904028" cy="2672882"/>
          </a:xfrm>
          <a:prstGeom prst="rect">
            <a:avLst/>
          </a:prstGeom>
        </p:spPr>
      </p:pic>
      <p:pic>
        <p:nvPicPr>
          <p:cNvPr id="1026" name="Picture 2">
            <a:extLst>
              <a:ext uri="{FF2B5EF4-FFF2-40B4-BE49-F238E27FC236}">
                <a16:creationId xmlns:a16="http://schemas.microsoft.com/office/drawing/2014/main" id="{D347D49B-DE83-4A82-A338-55B1FD56C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9860" y="4025207"/>
            <a:ext cx="1916010" cy="2572145"/>
          </a:xfrm>
          <a:prstGeom prst="rect">
            <a:avLst/>
          </a:prstGeom>
          <a:solidFill>
            <a:schemeClr val="accent1">
              <a:lumMod val="40000"/>
              <a:lumOff val="60000"/>
            </a:schemeClr>
          </a:solidFill>
        </p:spPr>
      </p:pic>
      <p:grpSp>
        <p:nvGrpSpPr>
          <p:cNvPr id="8" name="Group 7">
            <a:extLst>
              <a:ext uri="{FF2B5EF4-FFF2-40B4-BE49-F238E27FC236}">
                <a16:creationId xmlns:a16="http://schemas.microsoft.com/office/drawing/2014/main" id="{36B34224-97B9-8283-F547-263581925225}"/>
              </a:ext>
            </a:extLst>
          </p:cNvPr>
          <p:cNvGrpSpPr/>
          <p:nvPr/>
        </p:nvGrpSpPr>
        <p:grpSpPr>
          <a:xfrm>
            <a:off x="3721320" y="4169376"/>
            <a:ext cx="2092680" cy="980640"/>
            <a:chOff x="3721320" y="4169376"/>
            <a:chExt cx="2092680" cy="98064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F013C5C-8FD2-7F0B-C7D8-1F05210DEBF1}"/>
                    </a:ext>
                  </a:extLst>
                </p14:cNvPr>
                <p14:cNvContentPartPr/>
                <p14:nvPr/>
              </p14:nvContentPartPr>
              <p14:xfrm>
                <a:off x="3739680" y="4197096"/>
                <a:ext cx="2074320" cy="952920"/>
              </p14:xfrm>
            </p:contentPart>
          </mc:Choice>
          <mc:Fallback xmlns="">
            <p:pic>
              <p:nvPicPr>
                <p:cNvPr id="3" name="Ink 2">
                  <a:extLst>
                    <a:ext uri="{FF2B5EF4-FFF2-40B4-BE49-F238E27FC236}">
                      <a16:creationId xmlns:a16="http://schemas.microsoft.com/office/drawing/2014/main" id="{DF013C5C-8FD2-7F0B-C7D8-1F05210DEBF1}"/>
                    </a:ext>
                  </a:extLst>
                </p:cNvPr>
                <p:cNvPicPr/>
                <p:nvPr/>
              </p:nvPicPr>
              <p:blipFill>
                <a:blip r:embed="rId5"/>
                <a:stretch>
                  <a:fillRect/>
                </a:stretch>
              </p:blipFill>
              <p:spPr>
                <a:xfrm>
                  <a:off x="3733560" y="4190976"/>
                  <a:ext cx="2086560" cy="96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2AD7D96-73F3-3866-8FD2-34D61AE81B47}"/>
                    </a:ext>
                  </a:extLst>
                </p14:cNvPr>
                <p14:cNvContentPartPr/>
                <p14:nvPr/>
              </p14:nvContentPartPr>
              <p14:xfrm>
                <a:off x="3721320" y="4178736"/>
                <a:ext cx="9720" cy="182160"/>
              </p14:xfrm>
            </p:contentPart>
          </mc:Choice>
          <mc:Fallback xmlns="">
            <p:pic>
              <p:nvPicPr>
                <p:cNvPr id="4" name="Ink 3">
                  <a:extLst>
                    <a:ext uri="{FF2B5EF4-FFF2-40B4-BE49-F238E27FC236}">
                      <a16:creationId xmlns:a16="http://schemas.microsoft.com/office/drawing/2014/main" id="{E2AD7D96-73F3-3866-8FD2-34D61AE81B47}"/>
                    </a:ext>
                  </a:extLst>
                </p:cNvPr>
                <p:cNvPicPr/>
                <p:nvPr/>
              </p:nvPicPr>
              <p:blipFill>
                <a:blip r:embed="rId7"/>
                <a:stretch>
                  <a:fillRect/>
                </a:stretch>
              </p:blipFill>
              <p:spPr>
                <a:xfrm>
                  <a:off x="3715200" y="4172616"/>
                  <a:ext cx="21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3C8A08A-1DB8-AD6E-19F0-782A1E6DF323}"/>
                    </a:ext>
                  </a:extLst>
                </p14:cNvPr>
                <p14:cNvContentPartPr/>
                <p14:nvPr/>
              </p14:nvContentPartPr>
              <p14:xfrm>
                <a:off x="3721320" y="4169376"/>
                <a:ext cx="255600" cy="119520"/>
              </p14:xfrm>
            </p:contentPart>
          </mc:Choice>
          <mc:Fallback xmlns="">
            <p:pic>
              <p:nvPicPr>
                <p:cNvPr id="7" name="Ink 6">
                  <a:extLst>
                    <a:ext uri="{FF2B5EF4-FFF2-40B4-BE49-F238E27FC236}">
                      <a16:creationId xmlns:a16="http://schemas.microsoft.com/office/drawing/2014/main" id="{53C8A08A-1DB8-AD6E-19F0-782A1E6DF323}"/>
                    </a:ext>
                  </a:extLst>
                </p:cNvPr>
                <p:cNvPicPr/>
                <p:nvPr/>
              </p:nvPicPr>
              <p:blipFill>
                <a:blip r:embed="rId9"/>
                <a:stretch>
                  <a:fillRect/>
                </a:stretch>
              </p:blipFill>
              <p:spPr>
                <a:xfrm>
                  <a:off x="3715200" y="4163256"/>
                  <a:ext cx="26784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ED55EE9-DA11-BC33-4398-A49DAEE183B4}"/>
                  </a:ext>
                </a:extLst>
              </p14:cNvPr>
              <p14:cNvContentPartPr/>
              <p14:nvPr/>
            </p14:nvContentPartPr>
            <p14:xfrm>
              <a:off x="5614200" y="5083776"/>
              <a:ext cx="300240" cy="138960"/>
            </p14:xfrm>
          </p:contentPart>
        </mc:Choice>
        <mc:Fallback xmlns="">
          <p:pic>
            <p:nvPicPr>
              <p:cNvPr id="9" name="Ink 8">
                <a:extLst>
                  <a:ext uri="{FF2B5EF4-FFF2-40B4-BE49-F238E27FC236}">
                    <a16:creationId xmlns:a16="http://schemas.microsoft.com/office/drawing/2014/main" id="{EED55EE9-DA11-BC33-4398-A49DAEE183B4}"/>
                  </a:ext>
                </a:extLst>
              </p:cNvPr>
              <p:cNvPicPr/>
              <p:nvPr/>
            </p:nvPicPr>
            <p:blipFill>
              <a:blip r:embed="rId11"/>
              <a:stretch>
                <a:fillRect/>
              </a:stretch>
            </p:blipFill>
            <p:spPr>
              <a:xfrm>
                <a:off x="5608080" y="5077656"/>
                <a:ext cx="312480" cy="151200"/>
              </a:xfrm>
              <a:prstGeom prst="rect">
                <a:avLst/>
              </a:prstGeom>
            </p:spPr>
          </p:pic>
        </mc:Fallback>
      </mc:AlternateContent>
      <p:grpSp>
        <p:nvGrpSpPr>
          <p:cNvPr id="17" name="Group 16">
            <a:extLst>
              <a:ext uri="{FF2B5EF4-FFF2-40B4-BE49-F238E27FC236}">
                <a16:creationId xmlns:a16="http://schemas.microsoft.com/office/drawing/2014/main" id="{7CDFA136-088C-D86D-4935-ED0C97E13899}"/>
              </a:ext>
            </a:extLst>
          </p:cNvPr>
          <p:cNvGrpSpPr/>
          <p:nvPr/>
        </p:nvGrpSpPr>
        <p:grpSpPr>
          <a:xfrm>
            <a:off x="4370400" y="5168376"/>
            <a:ext cx="423720" cy="330120"/>
            <a:chOff x="4370400" y="5168376"/>
            <a:chExt cx="423720" cy="330120"/>
          </a:xfrm>
        </p:grpSpPr>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A3798829-7E26-9A28-BB34-5A148CA79487}"/>
                    </a:ext>
                  </a:extLst>
                </p14:cNvPr>
                <p14:cNvContentPartPr/>
                <p14:nvPr/>
              </p14:nvContentPartPr>
              <p14:xfrm>
                <a:off x="4370400" y="5168376"/>
                <a:ext cx="162720" cy="268920"/>
              </p14:xfrm>
            </p:contentPart>
          </mc:Choice>
          <mc:Fallback xmlns="">
            <p:pic>
              <p:nvPicPr>
                <p:cNvPr id="15" name="Ink 14">
                  <a:extLst>
                    <a:ext uri="{FF2B5EF4-FFF2-40B4-BE49-F238E27FC236}">
                      <a16:creationId xmlns:a16="http://schemas.microsoft.com/office/drawing/2014/main" id="{A3798829-7E26-9A28-BB34-5A148CA79487}"/>
                    </a:ext>
                  </a:extLst>
                </p:cNvPr>
                <p:cNvPicPr/>
                <p:nvPr/>
              </p:nvPicPr>
              <p:blipFill>
                <a:blip r:embed="rId13"/>
                <a:stretch>
                  <a:fillRect/>
                </a:stretch>
              </p:blipFill>
              <p:spPr>
                <a:xfrm>
                  <a:off x="4364280" y="5162256"/>
                  <a:ext cx="1749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09EB4E95-5332-0DD6-BF97-79812FBD9302}"/>
                    </a:ext>
                  </a:extLst>
                </p14:cNvPr>
                <p14:cNvContentPartPr/>
                <p14:nvPr/>
              </p14:nvContentPartPr>
              <p14:xfrm>
                <a:off x="4636800" y="5256936"/>
                <a:ext cx="157320" cy="241560"/>
              </p14:xfrm>
            </p:contentPart>
          </mc:Choice>
          <mc:Fallback xmlns="">
            <p:pic>
              <p:nvPicPr>
                <p:cNvPr id="16" name="Ink 15">
                  <a:extLst>
                    <a:ext uri="{FF2B5EF4-FFF2-40B4-BE49-F238E27FC236}">
                      <a16:creationId xmlns:a16="http://schemas.microsoft.com/office/drawing/2014/main" id="{09EB4E95-5332-0DD6-BF97-79812FBD9302}"/>
                    </a:ext>
                  </a:extLst>
                </p:cNvPr>
                <p:cNvPicPr/>
                <p:nvPr/>
              </p:nvPicPr>
              <p:blipFill>
                <a:blip r:embed="rId15"/>
                <a:stretch>
                  <a:fillRect/>
                </a:stretch>
              </p:blipFill>
              <p:spPr>
                <a:xfrm>
                  <a:off x="4630680" y="5250816"/>
                  <a:ext cx="169560" cy="253800"/>
                </a:xfrm>
                <a:prstGeom prst="rect">
                  <a:avLst/>
                </a:prstGeom>
              </p:spPr>
            </p:pic>
          </mc:Fallback>
        </mc:AlternateContent>
      </p:grpSp>
    </p:spTree>
    <p:extLst>
      <p:ext uri="{BB962C8B-B14F-4D97-AF65-F5344CB8AC3E}">
        <p14:creationId xmlns:p14="http://schemas.microsoft.com/office/powerpoint/2010/main" val="415017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7BF40C-E052-47FB-BEDF-FA422383888D}"/>
              </a:ext>
            </a:extLst>
          </p:cNvPr>
          <p:cNvSpPr>
            <a:spLocks noGrp="1"/>
          </p:cNvSpPr>
          <p:nvPr>
            <p:ph type="title"/>
          </p:nvPr>
        </p:nvSpPr>
        <p:spPr/>
        <p:txBody>
          <a:bodyPr/>
          <a:lstStyle/>
          <a:p>
            <a:r>
              <a:rPr lang="en-US"/>
              <a:t>JUnit framework</a:t>
            </a:r>
          </a:p>
        </p:txBody>
      </p:sp>
      <p:pic>
        <p:nvPicPr>
          <p:cNvPr id="10" name="Content Placeholder 9">
            <a:extLst>
              <a:ext uri="{FF2B5EF4-FFF2-40B4-BE49-F238E27FC236}">
                <a16:creationId xmlns:a16="http://schemas.microsoft.com/office/drawing/2014/main" id="{01C0ADEA-DC89-4F8D-8254-223900FB5D98}"/>
              </a:ext>
            </a:extLst>
          </p:cNvPr>
          <p:cNvPicPr>
            <a:picLocks noGrp="1" noChangeAspect="1"/>
          </p:cNvPicPr>
          <p:nvPr>
            <p:ph idx="1"/>
          </p:nvPr>
        </p:nvPicPr>
        <p:blipFill>
          <a:blip r:embed="rId2"/>
          <a:stretch>
            <a:fillRect/>
          </a:stretch>
        </p:blipFill>
        <p:spPr>
          <a:xfrm>
            <a:off x="611188" y="1470327"/>
            <a:ext cx="8064500" cy="4687284"/>
          </a:xfrm>
        </p:spPr>
      </p:pic>
      <p:sp>
        <p:nvSpPr>
          <p:cNvPr id="5" name="Footer Placeholder 4">
            <a:extLst>
              <a:ext uri="{FF2B5EF4-FFF2-40B4-BE49-F238E27FC236}">
                <a16:creationId xmlns:a16="http://schemas.microsoft.com/office/drawing/2014/main" id="{2103BEA2-5025-4173-81B5-ACE7FBDE9778}"/>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6" name="Slide Number Placeholder 5">
            <a:extLst>
              <a:ext uri="{FF2B5EF4-FFF2-40B4-BE49-F238E27FC236}">
                <a16:creationId xmlns:a16="http://schemas.microsoft.com/office/drawing/2014/main" id="{979E4A45-E8C4-46EE-AE1E-CC821137010B}"/>
              </a:ext>
            </a:extLst>
          </p:cNvPr>
          <p:cNvSpPr>
            <a:spLocks noGrp="1"/>
          </p:cNvSpPr>
          <p:nvPr>
            <p:ph type="sldNum" sz="quarter" idx="11"/>
          </p:nvPr>
        </p:nvSpPr>
        <p:spPr/>
        <p:txBody>
          <a:bodyPr/>
          <a:lstStyle/>
          <a:p>
            <a:pPr>
              <a:defRPr/>
            </a:pPr>
            <a:fld id="{1FC3BF7C-18C4-4FAE-83BE-D9ECFA2B60D0}" type="slidenum">
              <a:rPr lang="en-US" smtClean="0"/>
              <a:pPr>
                <a:defRPr/>
              </a:pPr>
              <a:t>11</a:t>
            </a:fld>
            <a:endParaRPr lang="en-US"/>
          </a:p>
        </p:txBody>
      </p:sp>
      <p:pic>
        <p:nvPicPr>
          <p:cNvPr id="12" name="Picture 11">
            <a:extLst>
              <a:ext uri="{FF2B5EF4-FFF2-40B4-BE49-F238E27FC236}">
                <a16:creationId xmlns:a16="http://schemas.microsoft.com/office/drawing/2014/main" id="{C410AE46-0D45-4E44-8724-B9FEF6F29ABF}"/>
              </a:ext>
            </a:extLst>
          </p:cNvPr>
          <p:cNvPicPr>
            <a:picLocks noChangeAspect="1"/>
          </p:cNvPicPr>
          <p:nvPr/>
        </p:nvPicPr>
        <p:blipFill>
          <a:blip r:embed="rId3"/>
          <a:stretch>
            <a:fillRect/>
          </a:stretch>
        </p:blipFill>
        <p:spPr>
          <a:xfrm>
            <a:off x="1619672" y="5569262"/>
            <a:ext cx="7380312" cy="6361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02920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2D89-FF79-A92A-BB1B-8C457359BA30}"/>
              </a:ext>
            </a:extLst>
          </p:cNvPr>
          <p:cNvSpPr>
            <a:spLocks noGrp="1"/>
          </p:cNvSpPr>
          <p:nvPr>
            <p:ph type="title"/>
          </p:nvPr>
        </p:nvSpPr>
        <p:spPr/>
        <p:txBody>
          <a:bodyPr/>
          <a:lstStyle/>
          <a:p>
            <a:r>
              <a:rPr lang="pt-PT" dirty="0" err="1"/>
              <a:t>Lifecycle</a:t>
            </a:r>
            <a:r>
              <a:rPr lang="pt-PT" dirty="0"/>
              <a:t> </a:t>
            </a:r>
            <a:r>
              <a:rPr lang="pt-PT" dirty="0" err="1"/>
              <a:t>methods</a:t>
            </a:r>
            <a:endParaRPr lang="pt-PT" dirty="0"/>
          </a:p>
        </p:txBody>
      </p:sp>
      <p:sp>
        <p:nvSpPr>
          <p:cNvPr id="3" name="Content Placeholder 2">
            <a:extLst>
              <a:ext uri="{FF2B5EF4-FFF2-40B4-BE49-F238E27FC236}">
                <a16:creationId xmlns:a16="http://schemas.microsoft.com/office/drawing/2014/main" id="{A2CE8503-D8AE-4F55-C5F5-C828BCD750F9}"/>
              </a:ext>
            </a:extLst>
          </p:cNvPr>
          <p:cNvSpPr>
            <a:spLocks noGrp="1"/>
          </p:cNvSpPr>
          <p:nvPr>
            <p:ph idx="1"/>
          </p:nvPr>
        </p:nvSpPr>
        <p:spPr/>
        <p:txBody>
          <a:bodyPr/>
          <a:lstStyle/>
          <a:p>
            <a:endParaRPr lang="pt-PT" dirty="0"/>
          </a:p>
        </p:txBody>
      </p:sp>
      <p:sp>
        <p:nvSpPr>
          <p:cNvPr id="4" name="Footer Placeholder 3">
            <a:extLst>
              <a:ext uri="{FF2B5EF4-FFF2-40B4-BE49-F238E27FC236}">
                <a16:creationId xmlns:a16="http://schemas.microsoft.com/office/drawing/2014/main" id="{4A8F1345-B92D-4A18-EEE8-DE4C940C2C15}"/>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05CD2A6B-59B7-237C-D746-51E47C5EFFD8}"/>
              </a:ext>
            </a:extLst>
          </p:cNvPr>
          <p:cNvSpPr>
            <a:spLocks noGrp="1"/>
          </p:cNvSpPr>
          <p:nvPr>
            <p:ph type="sldNum" sz="quarter" idx="12"/>
          </p:nvPr>
        </p:nvSpPr>
        <p:spPr/>
        <p:txBody>
          <a:bodyPr/>
          <a:lstStyle/>
          <a:p>
            <a:fld id="{31C462ED-F2DE-43C8-947F-093D44ED50DD}" type="slidenum">
              <a:rPr lang="pt-PT" smtClean="0"/>
              <a:t>12</a:t>
            </a:fld>
            <a:endParaRPr lang="pt-PT"/>
          </a:p>
        </p:txBody>
      </p:sp>
      <p:pic>
        <p:nvPicPr>
          <p:cNvPr id="7" name="Picture 6">
            <a:extLst>
              <a:ext uri="{FF2B5EF4-FFF2-40B4-BE49-F238E27FC236}">
                <a16:creationId xmlns:a16="http://schemas.microsoft.com/office/drawing/2014/main" id="{06FBDA97-BAB9-3949-3249-BA17A9C563C4}"/>
              </a:ext>
            </a:extLst>
          </p:cNvPr>
          <p:cNvPicPr>
            <a:picLocks noChangeAspect="1"/>
          </p:cNvPicPr>
          <p:nvPr/>
        </p:nvPicPr>
        <p:blipFill>
          <a:blip r:embed="rId2"/>
          <a:stretch>
            <a:fillRect/>
          </a:stretch>
        </p:blipFill>
        <p:spPr>
          <a:xfrm>
            <a:off x="4200796" y="0"/>
            <a:ext cx="4837670" cy="6858000"/>
          </a:xfrm>
          <a:prstGeom prst="rect">
            <a:avLst/>
          </a:prstGeom>
        </p:spPr>
      </p:pic>
    </p:spTree>
    <p:extLst>
      <p:ext uri="{BB962C8B-B14F-4D97-AF65-F5344CB8AC3E}">
        <p14:creationId xmlns:p14="http://schemas.microsoft.com/office/powerpoint/2010/main" val="163339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FCAF4-F255-4B28-9575-1E8EA62B1D0B}"/>
              </a:ext>
            </a:extLst>
          </p:cNvPr>
          <p:cNvSpPr>
            <a:spLocks noGrp="1"/>
          </p:cNvSpPr>
          <p:nvPr>
            <p:ph type="title"/>
          </p:nvPr>
        </p:nvSpPr>
        <p:spPr/>
        <p:txBody>
          <a:bodyPr/>
          <a:lstStyle/>
          <a:p>
            <a:r>
              <a:rPr lang="en-US" dirty="0"/>
              <a:t>Selected annotations</a:t>
            </a:r>
          </a:p>
        </p:txBody>
      </p:sp>
      <p:graphicFrame>
        <p:nvGraphicFramePr>
          <p:cNvPr id="6" name="Table 6">
            <a:extLst>
              <a:ext uri="{FF2B5EF4-FFF2-40B4-BE49-F238E27FC236}">
                <a16:creationId xmlns:a16="http://schemas.microsoft.com/office/drawing/2014/main" id="{9D011A44-6218-4B26-B76C-A95F8C7708F4}"/>
              </a:ext>
            </a:extLst>
          </p:cNvPr>
          <p:cNvGraphicFramePr>
            <a:graphicFrameLocks noGrp="1"/>
          </p:cNvGraphicFramePr>
          <p:nvPr>
            <p:ph idx="1"/>
          </p:nvPr>
        </p:nvGraphicFramePr>
        <p:xfrm>
          <a:off x="611188" y="1412875"/>
          <a:ext cx="8064500" cy="4592320"/>
        </p:xfrm>
        <a:graphic>
          <a:graphicData uri="http://schemas.openxmlformats.org/drawingml/2006/table">
            <a:tbl>
              <a:tblPr firstRow="1" bandRow="1">
                <a:tableStyleId>{5C22544A-7EE6-4342-B048-85BDC9FD1C3A}</a:tableStyleId>
              </a:tblPr>
              <a:tblGrid>
                <a:gridCol w="2376636">
                  <a:extLst>
                    <a:ext uri="{9D8B030D-6E8A-4147-A177-3AD203B41FA5}">
                      <a16:colId xmlns:a16="http://schemas.microsoft.com/office/drawing/2014/main" val="2526104835"/>
                    </a:ext>
                  </a:extLst>
                </a:gridCol>
                <a:gridCol w="5687864">
                  <a:extLst>
                    <a:ext uri="{9D8B030D-6E8A-4147-A177-3AD203B41FA5}">
                      <a16:colId xmlns:a16="http://schemas.microsoft.com/office/drawing/2014/main" val="2680692718"/>
                    </a:ext>
                  </a:extLst>
                </a:gridCol>
              </a:tblGrid>
              <a:tr h="370840">
                <a:tc>
                  <a:txBody>
                    <a:bodyPr/>
                    <a:lstStyle/>
                    <a:p>
                      <a:r>
                        <a:rPr lang="en-US"/>
                        <a:t>JUnit Annotation</a:t>
                      </a:r>
                    </a:p>
                  </a:txBody>
                  <a:tcPr/>
                </a:tc>
                <a:tc>
                  <a:txBody>
                    <a:bodyPr/>
                    <a:lstStyle/>
                    <a:p>
                      <a:r>
                        <a:rPr lang="en-US"/>
                        <a:t>Meaning</a:t>
                      </a:r>
                    </a:p>
                  </a:txBody>
                  <a:tcPr/>
                </a:tc>
                <a:extLst>
                  <a:ext uri="{0D108BD9-81ED-4DB2-BD59-A6C34878D82A}">
                    <a16:rowId xmlns:a16="http://schemas.microsoft.com/office/drawing/2014/main" val="3459605673"/>
                  </a:ext>
                </a:extLst>
              </a:tr>
              <a:tr h="370840">
                <a:tc>
                  <a:txBody>
                    <a:bodyPr/>
                    <a:lstStyle/>
                    <a:p>
                      <a:r>
                        <a:rPr lang="en-US"/>
                        <a:t>@Test</a:t>
                      </a:r>
                    </a:p>
                  </a:txBody>
                  <a:tcPr/>
                </a:tc>
                <a:tc>
                  <a:txBody>
                    <a:bodyPr/>
                    <a:lstStyle/>
                    <a:p>
                      <a:r>
                        <a:rPr lang="en-US"/>
                        <a:t>Denotes that a method is a test method.</a:t>
                      </a:r>
                    </a:p>
                  </a:txBody>
                  <a:tcPr/>
                </a:tc>
                <a:extLst>
                  <a:ext uri="{0D108BD9-81ED-4DB2-BD59-A6C34878D82A}">
                    <a16:rowId xmlns:a16="http://schemas.microsoft.com/office/drawing/2014/main" val="2305242357"/>
                  </a:ext>
                </a:extLst>
              </a:tr>
              <a:tr h="370840">
                <a:tc>
                  <a:txBody>
                    <a:bodyPr/>
                    <a:lstStyle/>
                    <a:p>
                      <a:r>
                        <a:rPr lang="en-US"/>
                        <a:t>@BeforeEach</a:t>
                      </a:r>
                    </a:p>
                  </a:txBody>
                  <a:tcPr/>
                </a:tc>
                <a:tc>
                  <a:txBody>
                    <a:bodyPr/>
                    <a:lstStyle/>
                    <a:p>
                      <a:r>
                        <a:rPr lang="en-US"/>
                        <a:t>The annotated method should be executed </a:t>
                      </a:r>
                      <a:r>
                        <a:rPr lang="en-US" i="1"/>
                        <a:t>before</a:t>
                      </a:r>
                      <a:r>
                        <a:rPr lang="en-US"/>
                        <a:t> </a:t>
                      </a:r>
                      <a:r>
                        <a:rPr lang="en-US" b="1"/>
                        <a:t>each</a:t>
                      </a:r>
                      <a:r>
                        <a:rPr lang="en-US"/>
                        <a:t> @Test</a:t>
                      </a:r>
                    </a:p>
                  </a:txBody>
                  <a:tcPr/>
                </a:tc>
                <a:extLst>
                  <a:ext uri="{0D108BD9-81ED-4DB2-BD59-A6C34878D82A}">
                    <a16:rowId xmlns:a16="http://schemas.microsoft.com/office/drawing/2014/main" val="751425088"/>
                  </a:ext>
                </a:extLst>
              </a:tr>
              <a:tr h="370840">
                <a:tc>
                  <a:txBody>
                    <a:bodyPr/>
                    <a:lstStyle/>
                    <a:p>
                      <a:r>
                        <a:rPr lang="en-US"/>
                        <a:t>@AfterEach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annotated method should be executed </a:t>
                      </a:r>
                      <a:r>
                        <a:rPr lang="en-US" i="1"/>
                        <a:t>after</a:t>
                      </a:r>
                      <a:r>
                        <a:rPr lang="en-US"/>
                        <a:t> </a:t>
                      </a:r>
                      <a:r>
                        <a:rPr lang="en-US" b="1"/>
                        <a:t>each</a:t>
                      </a:r>
                      <a:r>
                        <a:rPr lang="en-US"/>
                        <a:t> @Test </a:t>
                      </a:r>
                    </a:p>
                  </a:txBody>
                  <a:tcPr/>
                </a:tc>
                <a:extLst>
                  <a:ext uri="{0D108BD9-81ED-4DB2-BD59-A6C34878D82A}">
                    <a16:rowId xmlns:a16="http://schemas.microsoft.com/office/drawing/2014/main" val="35439970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@ParameterizedTest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Denotes that a method is a test method. Can provide “data” to be used in the test execution.</a:t>
                      </a:r>
                    </a:p>
                    <a:p>
                      <a:endParaRPr lang="en-US"/>
                    </a:p>
                  </a:txBody>
                  <a:tcPr/>
                </a:tc>
                <a:extLst>
                  <a:ext uri="{0D108BD9-81ED-4DB2-BD59-A6C34878D82A}">
                    <a16:rowId xmlns:a16="http://schemas.microsoft.com/office/drawing/2014/main" val="1303627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@DisplayName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Declares a custom display name for the test class or test method. </a:t>
                      </a:r>
                    </a:p>
                    <a:p>
                      <a:endParaRPr lang="en-US"/>
                    </a:p>
                  </a:txBody>
                  <a:tcPr/>
                </a:tc>
                <a:extLst>
                  <a:ext uri="{0D108BD9-81ED-4DB2-BD59-A6C34878D82A}">
                    <a16:rowId xmlns:a16="http://schemas.microsoft.com/office/drawing/2014/main" val="2627229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@Disabled</a:t>
                      </a:r>
                    </a:p>
                  </a:txBody>
                  <a:tcPr/>
                </a:tc>
                <a:tc>
                  <a:txBody>
                    <a:bodyPr/>
                    <a:lstStyle/>
                    <a:p>
                      <a:r>
                        <a:rPr lang="en-US"/>
                        <a:t>[temporarily] Disable a test class or test method</a:t>
                      </a:r>
                    </a:p>
                  </a:txBody>
                  <a:tcPr/>
                </a:tc>
                <a:extLst>
                  <a:ext uri="{0D108BD9-81ED-4DB2-BD59-A6C34878D82A}">
                    <a16:rowId xmlns:a16="http://schemas.microsoft.com/office/drawing/2014/main" val="25205982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p>
                  </a:txBody>
                  <a:tcPr/>
                </a:tc>
                <a:tc>
                  <a:txBody>
                    <a:bodyPr/>
                    <a:lstStyle/>
                    <a:p>
                      <a:endParaRPr lang="en-US"/>
                    </a:p>
                  </a:txBody>
                  <a:tcPr/>
                </a:tc>
                <a:extLst>
                  <a:ext uri="{0D108BD9-81ED-4DB2-BD59-A6C34878D82A}">
                    <a16:rowId xmlns:a16="http://schemas.microsoft.com/office/drawing/2014/main" val="2153083027"/>
                  </a:ext>
                </a:extLst>
              </a:tr>
            </a:tbl>
          </a:graphicData>
        </a:graphic>
      </p:graphicFrame>
      <p:sp>
        <p:nvSpPr>
          <p:cNvPr id="4" name="Footer Placeholder 3">
            <a:extLst>
              <a:ext uri="{FF2B5EF4-FFF2-40B4-BE49-F238E27FC236}">
                <a16:creationId xmlns:a16="http://schemas.microsoft.com/office/drawing/2014/main" id="{D4EBFAF3-EE87-49C4-BFA7-AC25A8D30656}"/>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91D5E8B6-5EC7-4373-9869-8F27796B92CF}"/>
              </a:ext>
            </a:extLst>
          </p:cNvPr>
          <p:cNvSpPr>
            <a:spLocks noGrp="1"/>
          </p:cNvSpPr>
          <p:nvPr>
            <p:ph type="sldNum" sz="quarter" idx="11"/>
          </p:nvPr>
        </p:nvSpPr>
        <p:spPr/>
        <p:txBody>
          <a:bodyPr/>
          <a:lstStyle/>
          <a:p>
            <a:pPr>
              <a:defRPr/>
            </a:pPr>
            <a:fld id="{45EDA88B-495D-42CD-9015-CB4710A11926}" type="slidenum">
              <a:rPr lang="en-US" smtClean="0"/>
              <a:pPr>
                <a:defRPr/>
              </a:pPr>
              <a:t>13</a:t>
            </a:fld>
            <a:endParaRPr lang="en-US"/>
          </a:p>
        </p:txBody>
      </p:sp>
      <p:sp>
        <p:nvSpPr>
          <p:cNvPr id="8" name="TextBox 7">
            <a:hlinkClick r:id="rId2"/>
            <a:extLst>
              <a:ext uri="{FF2B5EF4-FFF2-40B4-BE49-F238E27FC236}">
                <a16:creationId xmlns:a16="http://schemas.microsoft.com/office/drawing/2014/main" id="{A5A7D7BB-B9AC-4068-BE00-C6E48F786392}"/>
              </a:ext>
            </a:extLst>
          </p:cNvPr>
          <p:cNvSpPr txBox="1"/>
          <p:nvPr/>
        </p:nvSpPr>
        <p:spPr>
          <a:xfrm>
            <a:off x="5367435" y="712813"/>
            <a:ext cx="3276503" cy="547907"/>
          </a:xfrm>
          <a:prstGeom prst="rect">
            <a:avLst/>
          </a:prstGeom>
          <a:noFill/>
        </p:spPr>
        <p:txBody>
          <a:bodyPr wrap="square">
            <a:spAutoFit/>
          </a:bodyPr>
          <a:lstStyle/>
          <a:p>
            <a:pPr>
              <a:buNone/>
            </a:pPr>
            <a:r>
              <a:rPr lang="en-US" sz="1400" u="none" dirty="0"/>
              <a:t>https://junit.org/junit5/docs/current/user-guide/#writing-tests-annotations</a:t>
            </a:r>
          </a:p>
        </p:txBody>
      </p:sp>
    </p:spTree>
    <p:extLst>
      <p:ext uri="{BB962C8B-B14F-4D97-AF65-F5344CB8AC3E}">
        <p14:creationId xmlns:p14="http://schemas.microsoft.com/office/powerpoint/2010/main" val="394157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A04B-210F-41D5-832F-DAE9693394EE}"/>
              </a:ext>
            </a:extLst>
          </p:cNvPr>
          <p:cNvSpPr>
            <a:spLocks noGrp="1"/>
          </p:cNvSpPr>
          <p:nvPr>
            <p:ph type="title"/>
          </p:nvPr>
        </p:nvSpPr>
        <p:spPr/>
        <p:txBody>
          <a:bodyPr/>
          <a:lstStyle/>
          <a:p>
            <a:r>
              <a:rPr lang="en-US"/>
              <a:t>Assertions</a:t>
            </a:r>
          </a:p>
        </p:txBody>
      </p:sp>
      <p:pic>
        <p:nvPicPr>
          <p:cNvPr id="7" name="Content Placeholder 6">
            <a:extLst>
              <a:ext uri="{FF2B5EF4-FFF2-40B4-BE49-F238E27FC236}">
                <a16:creationId xmlns:a16="http://schemas.microsoft.com/office/drawing/2014/main" id="{FD0CBBD8-F3DF-4D76-BFC0-DB1080863EE3}"/>
              </a:ext>
            </a:extLst>
          </p:cNvPr>
          <p:cNvPicPr>
            <a:picLocks noGrp="1" noChangeAspect="1"/>
          </p:cNvPicPr>
          <p:nvPr>
            <p:ph idx="1"/>
          </p:nvPr>
        </p:nvPicPr>
        <p:blipFill>
          <a:blip r:embed="rId2"/>
          <a:stretch>
            <a:fillRect/>
          </a:stretch>
        </p:blipFill>
        <p:spPr>
          <a:xfrm>
            <a:off x="693072" y="1125966"/>
            <a:ext cx="7417617" cy="5111345"/>
          </a:xfrm>
        </p:spPr>
      </p:pic>
      <p:sp>
        <p:nvSpPr>
          <p:cNvPr id="4" name="Footer Placeholder 3">
            <a:extLst>
              <a:ext uri="{FF2B5EF4-FFF2-40B4-BE49-F238E27FC236}">
                <a16:creationId xmlns:a16="http://schemas.microsoft.com/office/drawing/2014/main" id="{03868439-F845-4937-A4C2-D9FBFE5C92FB}"/>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B489026B-C806-484A-89C2-B436B8029FA1}"/>
              </a:ext>
            </a:extLst>
          </p:cNvPr>
          <p:cNvSpPr>
            <a:spLocks noGrp="1"/>
          </p:cNvSpPr>
          <p:nvPr>
            <p:ph type="sldNum" sz="quarter" idx="11"/>
          </p:nvPr>
        </p:nvSpPr>
        <p:spPr/>
        <p:txBody>
          <a:bodyPr/>
          <a:lstStyle/>
          <a:p>
            <a:pPr>
              <a:defRPr/>
            </a:pPr>
            <a:fld id="{45EDA88B-495D-42CD-9015-CB4710A11926}" type="slidenum">
              <a:rPr lang="en-US" smtClean="0"/>
              <a:pPr>
                <a:defRPr/>
              </a:pPr>
              <a:t>14</a:t>
            </a:fld>
            <a:endParaRPr lang="en-US"/>
          </a:p>
        </p:txBody>
      </p:sp>
    </p:spTree>
    <p:extLst>
      <p:ext uri="{BB962C8B-B14F-4D97-AF65-F5344CB8AC3E}">
        <p14:creationId xmlns:p14="http://schemas.microsoft.com/office/powerpoint/2010/main" val="395550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D0C1-999B-45EB-B355-4ECF2C89380D}"/>
              </a:ext>
            </a:extLst>
          </p:cNvPr>
          <p:cNvSpPr>
            <a:spLocks noGrp="1"/>
          </p:cNvSpPr>
          <p:nvPr>
            <p:ph type="title"/>
          </p:nvPr>
        </p:nvSpPr>
        <p:spPr/>
        <p:txBody>
          <a:bodyPr/>
          <a:lstStyle/>
          <a:p>
            <a:r>
              <a:rPr lang="en-US"/>
              <a:t>Testing for expected exceptions</a:t>
            </a:r>
          </a:p>
        </p:txBody>
      </p:sp>
      <p:sp>
        <p:nvSpPr>
          <p:cNvPr id="3" name="Content Placeholder 2">
            <a:extLst>
              <a:ext uri="{FF2B5EF4-FFF2-40B4-BE49-F238E27FC236}">
                <a16:creationId xmlns:a16="http://schemas.microsoft.com/office/drawing/2014/main" id="{DDA98C33-7386-4046-B3A0-1474086144BC}"/>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D5CF555-4731-4719-A259-FA1CB9B93DD5}"/>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D89BF65E-258B-40D8-9041-4F25A9FF9EBB}"/>
              </a:ext>
            </a:extLst>
          </p:cNvPr>
          <p:cNvSpPr>
            <a:spLocks noGrp="1"/>
          </p:cNvSpPr>
          <p:nvPr>
            <p:ph type="sldNum" sz="quarter" idx="11"/>
          </p:nvPr>
        </p:nvSpPr>
        <p:spPr/>
        <p:txBody>
          <a:bodyPr/>
          <a:lstStyle/>
          <a:p>
            <a:pPr>
              <a:defRPr/>
            </a:pPr>
            <a:fld id="{45EDA88B-495D-42CD-9015-CB4710A11926}" type="slidenum">
              <a:rPr lang="en-US" smtClean="0"/>
              <a:pPr>
                <a:defRPr/>
              </a:pPr>
              <a:t>15</a:t>
            </a:fld>
            <a:endParaRPr lang="en-US"/>
          </a:p>
        </p:txBody>
      </p:sp>
      <p:pic>
        <p:nvPicPr>
          <p:cNvPr id="7" name="Picture 6">
            <a:extLst>
              <a:ext uri="{FF2B5EF4-FFF2-40B4-BE49-F238E27FC236}">
                <a16:creationId xmlns:a16="http://schemas.microsoft.com/office/drawing/2014/main" id="{452D1C4F-82A1-411C-B030-EB5CDACE898F}"/>
              </a:ext>
            </a:extLst>
          </p:cNvPr>
          <p:cNvPicPr>
            <a:picLocks noChangeAspect="1"/>
          </p:cNvPicPr>
          <p:nvPr/>
        </p:nvPicPr>
        <p:blipFill>
          <a:blip r:embed="rId2"/>
          <a:stretch>
            <a:fillRect/>
          </a:stretch>
        </p:blipFill>
        <p:spPr>
          <a:xfrm>
            <a:off x="539552" y="2416791"/>
            <a:ext cx="8604448" cy="1904965"/>
          </a:xfrm>
          <a:prstGeom prst="rect">
            <a:avLst/>
          </a:prstGeom>
        </p:spPr>
      </p:pic>
    </p:spTree>
    <p:extLst>
      <p:ext uri="{BB962C8B-B14F-4D97-AF65-F5344CB8AC3E}">
        <p14:creationId xmlns:p14="http://schemas.microsoft.com/office/powerpoint/2010/main" val="358941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203D-3935-4500-A139-D757DD87FAD7}"/>
              </a:ext>
            </a:extLst>
          </p:cNvPr>
          <p:cNvSpPr>
            <a:spLocks noGrp="1"/>
          </p:cNvSpPr>
          <p:nvPr>
            <p:ph type="title"/>
          </p:nvPr>
        </p:nvSpPr>
        <p:spPr/>
        <p:txBody>
          <a:bodyPr/>
          <a:lstStyle/>
          <a:p>
            <a:r>
              <a:rPr lang="en-US"/>
              <a:t>Parameterized tests</a:t>
            </a:r>
          </a:p>
        </p:txBody>
      </p:sp>
      <p:pic>
        <p:nvPicPr>
          <p:cNvPr id="7" name="Content Placeholder 6">
            <a:extLst>
              <a:ext uri="{FF2B5EF4-FFF2-40B4-BE49-F238E27FC236}">
                <a16:creationId xmlns:a16="http://schemas.microsoft.com/office/drawing/2014/main" id="{FC97993C-DB56-4664-A711-C01435F3AD49}"/>
              </a:ext>
            </a:extLst>
          </p:cNvPr>
          <p:cNvPicPr>
            <a:picLocks noGrp="1" noChangeAspect="1"/>
          </p:cNvPicPr>
          <p:nvPr>
            <p:ph idx="1"/>
          </p:nvPr>
        </p:nvPicPr>
        <p:blipFill>
          <a:blip r:embed="rId2"/>
          <a:stretch>
            <a:fillRect/>
          </a:stretch>
        </p:blipFill>
        <p:spPr>
          <a:xfrm>
            <a:off x="646074" y="1340768"/>
            <a:ext cx="8490279" cy="3888432"/>
          </a:xfrm>
        </p:spPr>
      </p:pic>
      <p:sp>
        <p:nvSpPr>
          <p:cNvPr id="4" name="Footer Placeholder 3">
            <a:extLst>
              <a:ext uri="{FF2B5EF4-FFF2-40B4-BE49-F238E27FC236}">
                <a16:creationId xmlns:a16="http://schemas.microsoft.com/office/drawing/2014/main" id="{86AFE219-F7B8-4A56-9A44-020686E32717}"/>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20A85805-497E-49B6-949B-18C64BE995EA}"/>
              </a:ext>
            </a:extLst>
          </p:cNvPr>
          <p:cNvSpPr>
            <a:spLocks noGrp="1"/>
          </p:cNvSpPr>
          <p:nvPr>
            <p:ph type="sldNum" sz="quarter" idx="11"/>
          </p:nvPr>
        </p:nvSpPr>
        <p:spPr/>
        <p:txBody>
          <a:bodyPr/>
          <a:lstStyle/>
          <a:p>
            <a:pPr>
              <a:defRPr/>
            </a:pPr>
            <a:fld id="{45EDA88B-495D-42CD-9015-CB4710A11926}" type="slidenum">
              <a:rPr lang="en-US" smtClean="0"/>
              <a:pPr>
                <a:defRPr/>
              </a:pPr>
              <a:t>16</a:t>
            </a:fld>
            <a:endParaRPr lang="en-US"/>
          </a:p>
        </p:txBody>
      </p:sp>
    </p:spTree>
    <p:extLst>
      <p:ext uri="{BB962C8B-B14F-4D97-AF65-F5344CB8AC3E}">
        <p14:creationId xmlns:p14="http://schemas.microsoft.com/office/powerpoint/2010/main" val="2817434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403C2-C8A3-BA2A-90F0-5BBB2B920D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911C43-2FAB-BA65-F919-F2034E153522}"/>
              </a:ext>
            </a:extLst>
          </p:cNvPr>
          <p:cNvSpPr>
            <a:spLocks noGrp="1"/>
          </p:cNvSpPr>
          <p:nvPr>
            <p:ph type="title"/>
          </p:nvPr>
        </p:nvSpPr>
        <p:spPr/>
        <p:txBody>
          <a:bodyPr/>
          <a:lstStyle/>
          <a:p>
            <a:r>
              <a:rPr lang="pt-PT" dirty="0" err="1"/>
              <a:t>Assertions</a:t>
            </a:r>
            <a:r>
              <a:rPr lang="pt-PT" dirty="0"/>
              <a:t> </a:t>
            </a:r>
            <a:r>
              <a:rPr lang="pt-PT" dirty="0" err="1"/>
              <a:t>libraries</a:t>
            </a:r>
            <a:r>
              <a:rPr lang="pt-PT" dirty="0"/>
              <a:t>: </a:t>
            </a:r>
            <a:r>
              <a:rPr lang="pt-PT" dirty="0" err="1"/>
              <a:t>Hamcrest</a:t>
            </a:r>
            <a:endParaRPr lang="pt-PT" dirty="0"/>
          </a:p>
        </p:txBody>
      </p:sp>
      <p:sp>
        <p:nvSpPr>
          <p:cNvPr id="2" name="Footer Placeholder 1">
            <a:extLst>
              <a:ext uri="{FF2B5EF4-FFF2-40B4-BE49-F238E27FC236}">
                <a16:creationId xmlns:a16="http://schemas.microsoft.com/office/drawing/2014/main" id="{0672498A-8917-598C-DC48-4DE96D282929}"/>
              </a:ext>
            </a:extLst>
          </p:cNvPr>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3" name="Slide Number Placeholder 2">
            <a:extLst>
              <a:ext uri="{FF2B5EF4-FFF2-40B4-BE49-F238E27FC236}">
                <a16:creationId xmlns:a16="http://schemas.microsoft.com/office/drawing/2014/main" id="{F88302BF-25F0-E2AD-ADA1-F277C027DB06}"/>
              </a:ext>
            </a:extLst>
          </p:cNvPr>
          <p:cNvSpPr>
            <a:spLocks noGrp="1"/>
          </p:cNvSpPr>
          <p:nvPr>
            <p:ph type="sldNum" sz="quarter" idx="12"/>
          </p:nvPr>
        </p:nvSpPr>
        <p:spPr/>
        <p:txBody>
          <a:bodyPr/>
          <a:lstStyle/>
          <a:p>
            <a:pPr>
              <a:defRPr/>
            </a:pPr>
            <a:fld id="{441D606F-5C1F-4D3F-920D-5117DCB86893}" type="slidenum">
              <a:rPr lang="en-US" smtClean="0"/>
              <a:pPr>
                <a:defRPr/>
              </a:pPr>
              <a:t>17</a:t>
            </a:fld>
            <a:endParaRPr lang="en-US"/>
          </a:p>
        </p:txBody>
      </p:sp>
      <p:sp>
        <p:nvSpPr>
          <p:cNvPr id="5" name="Content Placeholder 4">
            <a:extLst>
              <a:ext uri="{FF2B5EF4-FFF2-40B4-BE49-F238E27FC236}">
                <a16:creationId xmlns:a16="http://schemas.microsoft.com/office/drawing/2014/main" id="{D4CB9676-F6DB-81F4-627E-58A8D8EBDC4E}"/>
              </a:ext>
            </a:extLst>
          </p:cNvPr>
          <p:cNvSpPr>
            <a:spLocks noGrp="1"/>
          </p:cNvSpPr>
          <p:nvPr>
            <p:ph type="subTitle" idx="1"/>
          </p:nvPr>
        </p:nvSpPr>
        <p:spPr/>
        <p:txBody>
          <a:bodyPr/>
          <a:lstStyle/>
          <a:p>
            <a:endParaRPr lang="pt-PT" dirty="0"/>
          </a:p>
        </p:txBody>
      </p:sp>
      <p:sp>
        <p:nvSpPr>
          <p:cNvPr id="10" name="TextBox 9">
            <a:hlinkClick r:id="rId2"/>
            <a:extLst>
              <a:ext uri="{FF2B5EF4-FFF2-40B4-BE49-F238E27FC236}">
                <a16:creationId xmlns:a16="http://schemas.microsoft.com/office/drawing/2014/main" id="{CAC0D2C2-9A58-A6E3-00B3-635889FE351F}"/>
              </a:ext>
            </a:extLst>
          </p:cNvPr>
          <p:cNvSpPr txBox="1"/>
          <p:nvPr/>
        </p:nvSpPr>
        <p:spPr>
          <a:xfrm>
            <a:off x="628650" y="5746369"/>
            <a:ext cx="5412642" cy="369332"/>
          </a:xfrm>
          <a:prstGeom prst="rect">
            <a:avLst/>
          </a:prstGeom>
          <a:noFill/>
        </p:spPr>
        <p:txBody>
          <a:bodyPr wrap="square">
            <a:spAutoFit/>
          </a:bodyPr>
          <a:lstStyle/>
          <a:p>
            <a:r>
              <a:rPr lang="pt-PT" dirty="0"/>
              <a:t>https://hamcrest.org/JavaHamcrest/tutorial</a:t>
            </a:r>
          </a:p>
        </p:txBody>
      </p:sp>
      <p:pic>
        <p:nvPicPr>
          <p:cNvPr id="7" name="Picture 6">
            <a:extLst>
              <a:ext uri="{FF2B5EF4-FFF2-40B4-BE49-F238E27FC236}">
                <a16:creationId xmlns:a16="http://schemas.microsoft.com/office/drawing/2014/main" id="{D2F3E9FC-345E-DC26-56C9-9D6EF45DEE72}"/>
              </a:ext>
            </a:extLst>
          </p:cNvPr>
          <p:cNvPicPr>
            <a:picLocks noChangeAspect="1"/>
          </p:cNvPicPr>
          <p:nvPr/>
        </p:nvPicPr>
        <p:blipFill>
          <a:blip r:embed="rId3"/>
          <a:stretch>
            <a:fillRect/>
          </a:stretch>
        </p:blipFill>
        <p:spPr>
          <a:xfrm>
            <a:off x="589995" y="3130358"/>
            <a:ext cx="7964011" cy="2438740"/>
          </a:xfrm>
          <a:prstGeom prst="rect">
            <a:avLst/>
          </a:prstGeom>
        </p:spPr>
      </p:pic>
      <p:pic>
        <p:nvPicPr>
          <p:cNvPr id="11" name="Picture 10">
            <a:extLst>
              <a:ext uri="{FF2B5EF4-FFF2-40B4-BE49-F238E27FC236}">
                <a16:creationId xmlns:a16="http://schemas.microsoft.com/office/drawing/2014/main" id="{909BFD05-A2C2-07A0-54C8-E658EB359D4B}"/>
              </a:ext>
            </a:extLst>
          </p:cNvPr>
          <p:cNvPicPr>
            <a:picLocks noChangeAspect="1"/>
          </p:cNvPicPr>
          <p:nvPr/>
        </p:nvPicPr>
        <p:blipFill>
          <a:blip r:embed="rId4"/>
          <a:stretch>
            <a:fillRect/>
          </a:stretch>
        </p:blipFill>
        <p:spPr>
          <a:xfrm>
            <a:off x="589995" y="1038760"/>
            <a:ext cx="5177760" cy="1850948"/>
          </a:xfrm>
          <a:prstGeom prst="rect">
            <a:avLst/>
          </a:prstGeom>
        </p:spPr>
      </p:pic>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9C813BB4-A959-C9FB-0CBA-22353BD622C5}"/>
                  </a:ext>
                </a:extLst>
              </p14:cNvPr>
              <p14:cNvContentPartPr/>
              <p14:nvPr/>
            </p14:nvContentPartPr>
            <p14:xfrm>
              <a:off x="1212730" y="2640980"/>
              <a:ext cx="749520" cy="51840"/>
            </p14:xfrm>
          </p:contentPart>
        </mc:Choice>
        <mc:Fallback xmlns="">
          <p:pic>
            <p:nvPicPr>
              <p:cNvPr id="12" name="Ink 11">
                <a:extLst>
                  <a:ext uri="{FF2B5EF4-FFF2-40B4-BE49-F238E27FC236}">
                    <a16:creationId xmlns:a16="http://schemas.microsoft.com/office/drawing/2014/main" id="{9C813BB4-A959-C9FB-0CBA-22353BD622C5}"/>
                  </a:ext>
                </a:extLst>
              </p:cNvPr>
              <p:cNvPicPr/>
              <p:nvPr/>
            </p:nvPicPr>
            <p:blipFill>
              <a:blip r:embed="rId6"/>
              <a:stretch>
                <a:fillRect/>
              </a:stretch>
            </p:blipFill>
            <p:spPr>
              <a:xfrm>
                <a:off x="1203730" y="2631980"/>
                <a:ext cx="767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9388FD2-F33D-65EE-A6F8-9AF29341D7F6}"/>
                  </a:ext>
                </a:extLst>
              </p14:cNvPr>
              <p14:cNvContentPartPr/>
              <p14:nvPr/>
            </p14:nvContentPartPr>
            <p14:xfrm>
              <a:off x="2590450" y="2640980"/>
              <a:ext cx="152280" cy="26280"/>
            </p14:xfrm>
          </p:contentPart>
        </mc:Choice>
        <mc:Fallback xmlns="">
          <p:pic>
            <p:nvPicPr>
              <p:cNvPr id="13" name="Ink 12">
                <a:extLst>
                  <a:ext uri="{FF2B5EF4-FFF2-40B4-BE49-F238E27FC236}">
                    <a16:creationId xmlns:a16="http://schemas.microsoft.com/office/drawing/2014/main" id="{A9388FD2-F33D-65EE-A6F8-9AF29341D7F6}"/>
                  </a:ext>
                </a:extLst>
              </p:cNvPr>
              <p:cNvPicPr/>
              <p:nvPr/>
            </p:nvPicPr>
            <p:blipFill>
              <a:blip r:embed="rId8"/>
              <a:stretch>
                <a:fillRect/>
              </a:stretch>
            </p:blipFill>
            <p:spPr>
              <a:xfrm>
                <a:off x="2581810" y="2632340"/>
                <a:ext cx="169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E559C086-5C18-04DD-50FB-20DC9F178B60}"/>
                  </a:ext>
                </a:extLst>
              </p14:cNvPr>
              <p14:cNvContentPartPr/>
              <p14:nvPr/>
            </p14:nvContentPartPr>
            <p14:xfrm>
              <a:off x="1269970" y="5212460"/>
              <a:ext cx="1639800" cy="33480"/>
            </p14:xfrm>
          </p:contentPart>
        </mc:Choice>
        <mc:Fallback xmlns="">
          <p:pic>
            <p:nvPicPr>
              <p:cNvPr id="14" name="Ink 13">
                <a:extLst>
                  <a:ext uri="{FF2B5EF4-FFF2-40B4-BE49-F238E27FC236}">
                    <a16:creationId xmlns:a16="http://schemas.microsoft.com/office/drawing/2014/main" id="{E559C086-5C18-04DD-50FB-20DC9F178B60}"/>
                  </a:ext>
                </a:extLst>
              </p:cNvPr>
              <p:cNvPicPr/>
              <p:nvPr/>
            </p:nvPicPr>
            <p:blipFill>
              <a:blip r:embed="rId10"/>
              <a:stretch>
                <a:fillRect/>
              </a:stretch>
            </p:blipFill>
            <p:spPr>
              <a:xfrm>
                <a:off x="1260970" y="5203820"/>
                <a:ext cx="1657440" cy="51120"/>
              </a:xfrm>
              <a:prstGeom prst="rect">
                <a:avLst/>
              </a:prstGeom>
            </p:spPr>
          </p:pic>
        </mc:Fallback>
      </mc:AlternateContent>
    </p:spTree>
    <p:extLst>
      <p:ext uri="{BB962C8B-B14F-4D97-AF65-F5344CB8AC3E}">
        <p14:creationId xmlns:p14="http://schemas.microsoft.com/office/powerpoint/2010/main" val="130973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54B9B-E958-21C0-99F8-E939250CAEB4}"/>
              </a:ext>
            </a:extLst>
          </p:cNvPr>
          <p:cNvSpPr>
            <a:spLocks noGrp="1"/>
          </p:cNvSpPr>
          <p:nvPr>
            <p:ph type="title"/>
          </p:nvPr>
        </p:nvSpPr>
        <p:spPr/>
        <p:txBody>
          <a:bodyPr/>
          <a:lstStyle/>
          <a:p>
            <a:r>
              <a:rPr lang="pt-PT" dirty="0" err="1"/>
              <a:t>Assertions</a:t>
            </a:r>
            <a:r>
              <a:rPr lang="pt-PT" dirty="0"/>
              <a:t> </a:t>
            </a:r>
            <a:r>
              <a:rPr lang="pt-PT" dirty="0" err="1"/>
              <a:t>libraries</a:t>
            </a:r>
            <a:r>
              <a:rPr lang="pt-PT" dirty="0"/>
              <a:t>: </a:t>
            </a:r>
            <a:r>
              <a:rPr lang="pt-PT" dirty="0" err="1"/>
              <a:t>AssertJ</a:t>
            </a:r>
            <a:endParaRPr lang="pt-PT" dirty="0"/>
          </a:p>
        </p:txBody>
      </p:sp>
      <p:sp>
        <p:nvSpPr>
          <p:cNvPr id="2" name="Footer Placeholder 1">
            <a:extLst>
              <a:ext uri="{FF2B5EF4-FFF2-40B4-BE49-F238E27FC236}">
                <a16:creationId xmlns:a16="http://schemas.microsoft.com/office/drawing/2014/main" id="{236DFC18-6C1B-59D4-0D2A-6F3E58F07D05}"/>
              </a:ext>
            </a:extLst>
          </p:cNvPr>
          <p:cNvSpPr>
            <a:spLocks noGrp="1"/>
          </p:cNvSpPr>
          <p:nvPr>
            <p:ph type="ftr" sz="quarter" idx="1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3" name="Slide Number Placeholder 2">
            <a:extLst>
              <a:ext uri="{FF2B5EF4-FFF2-40B4-BE49-F238E27FC236}">
                <a16:creationId xmlns:a16="http://schemas.microsoft.com/office/drawing/2014/main" id="{A5F522A5-36EE-33FD-5DEC-1DFB61518795}"/>
              </a:ext>
            </a:extLst>
          </p:cNvPr>
          <p:cNvSpPr>
            <a:spLocks noGrp="1"/>
          </p:cNvSpPr>
          <p:nvPr>
            <p:ph type="sldNum" sz="quarter" idx="12"/>
          </p:nvPr>
        </p:nvSpPr>
        <p:spPr/>
        <p:txBody>
          <a:bodyPr/>
          <a:lstStyle/>
          <a:p>
            <a:pPr>
              <a:defRPr/>
            </a:pPr>
            <a:fld id="{441D606F-5C1F-4D3F-920D-5117DCB86893}" type="slidenum">
              <a:rPr lang="en-US" smtClean="0"/>
              <a:pPr>
                <a:defRPr/>
              </a:pPr>
              <a:t>18</a:t>
            </a:fld>
            <a:endParaRPr lang="en-US"/>
          </a:p>
        </p:txBody>
      </p:sp>
      <p:sp>
        <p:nvSpPr>
          <p:cNvPr id="5" name="Content Placeholder 4">
            <a:extLst>
              <a:ext uri="{FF2B5EF4-FFF2-40B4-BE49-F238E27FC236}">
                <a16:creationId xmlns:a16="http://schemas.microsoft.com/office/drawing/2014/main" id="{03FE585C-7E78-01F4-0382-AFB97296DC09}"/>
              </a:ext>
            </a:extLst>
          </p:cNvPr>
          <p:cNvSpPr>
            <a:spLocks noGrp="1"/>
          </p:cNvSpPr>
          <p:nvPr>
            <p:ph type="subTitle" idx="1"/>
          </p:nvPr>
        </p:nvSpPr>
        <p:spPr/>
        <p:txBody>
          <a:bodyPr/>
          <a:lstStyle/>
          <a:p>
            <a:endParaRPr lang="pt-PT" dirty="0"/>
          </a:p>
        </p:txBody>
      </p:sp>
      <p:pic>
        <p:nvPicPr>
          <p:cNvPr id="8" name="Picture 7">
            <a:extLst>
              <a:ext uri="{FF2B5EF4-FFF2-40B4-BE49-F238E27FC236}">
                <a16:creationId xmlns:a16="http://schemas.microsoft.com/office/drawing/2014/main" id="{5C0466C3-46E1-08C6-E564-6386D6353DFC}"/>
              </a:ext>
            </a:extLst>
          </p:cNvPr>
          <p:cNvPicPr>
            <a:picLocks noChangeAspect="1"/>
          </p:cNvPicPr>
          <p:nvPr/>
        </p:nvPicPr>
        <p:blipFill>
          <a:blip r:embed="rId2"/>
          <a:stretch>
            <a:fillRect/>
          </a:stretch>
        </p:blipFill>
        <p:spPr>
          <a:xfrm>
            <a:off x="628650" y="1038759"/>
            <a:ext cx="8051142" cy="4707610"/>
          </a:xfrm>
          <a:prstGeom prst="rect">
            <a:avLst/>
          </a:prstGeom>
        </p:spPr>
      </p:pic>
      <p:sp>
        <p:nvSpPr>
          <p:cNvPr id="10" name="TextBox 9">
            <a:hlinkClick r:id="rId3"/>
            <a:extLst>
              <a:ext uri="{FF2B5EF4-FFF2-40B4-BE49-F238E27FC236}">
                <a16:creationId xmlns:a16="http://schemas.microsoft.com/office/drawing/2014/main" id="{B57E5D7E-52F2-3C31-3D78-285BA6DF824B}"/>
              </a:ext>
            </a:extLst>
          </p:cNvPr>
          <p:cNvSpPr txBox="1"/>
          <p:nvPr/>
        </p:nvSpPr>
        <p:spPr>
          <a:xfrm>
            <a:off x="628650" y="5746369"/>
            <a:ext cx="4572000" cy="369332"/>
          </a:xfrm>
          <a:prstGeom prst="rect">
            <a:avLst/>
          </a:prstGeom>
          <a:noFill/>
        </p:spPr>
        <p:txBody>
          <a:bodyPr wrap="square">
            <a:spAutoFit/>
          </a:bodyPr>
          <a:lstStyle/>
          <a:p>
            <a:r>
              <a:rPr lang="pt-PT" dirty="0"/>
              <a:t>https://assertj.github.io/doc/</a:t>
            </a:r>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FCBB126C-1D8F-D3A8-6918-DC7E14C17B24}"/>
                  </a:ext>
                </a:extLst>
              </p14:cNvPr>
              <p14:cNvContentPartPr/>
              <p14:nvPr/>
            </p14:nvContentPartPr>
            <p14:xfrm>
              <a:off x="761650" y="2456780"/>
              <a:ext cx="965160" cy="13680"/>
            </p14:xfrm>
          </p:contentPart>
        </mc:Choice>
        <mc:Fallback xmlns="">
          <p:pic>
            <p:nvPicPr>
              <p:cNvPr id="11" name="Ink 10">
                <a:extLst>
                  <a:ext uri="{FF2B5EF4-FFF2-40B4-BE49-F238E27FC236}">
                    <a16:creationId xmlns:a16="http://schemas.microsoft.com/office/drawing/2014/main" id="{FCBB126C-1D8F-D3A8-6918-DC7E14C17B24}"/>
                  </a:ext>
                </a:extLst>
              </p:cNvPr>
              <p:cNvPicPr/>
              <p:nvPr/>
            </p:nvPicPr>
            <p:blipFill>
              <a:blip r:embed="rId5"/>
              <a:stretch>
                <a:fillRect/>
              </a:stretch>
            </p:blipFill>
            <p:spPr>
              <a:xfrm>
                <a:off x="753010" y="2447780"/>
                <a:ext cx="982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DF5D7778-0AC9-F032-510B-2F7F56A162B3}"/>
                  </a:ext>
                </a:extLst>
              </p14:cNvPr>
              <p14:cNvContentPartPr/>
              <p14:nvPr/>
            </p14:nvContentPartPr>
            <p14:xfrm>
              <a:off x="3498730" y="2451020"/>
              <a:ext cx="876240" cy="70920"/>
            </p14:xfrm>
          </p:contentPart>
        </mc:Choice>
        <mc:Fallback xmlns="">
          <p:pic>
            <p:nvPicPr>
              <p:cNvPr id="14" name="Ink 13">
                <a:extLst>
                  <a:ext uri="{FF2B5EF4-FFF2-40B4-BE49-F238E27FC236}">
                    <a16:creationId xmlns:a16="http://schemas.microsoft.com/office/drawing/2014/main" id="{DF5D7778-0AC9-F032-510B-2F7F56A162B3}"/>
                  </a:ext>
                </a:extLst>
              </p:cNvPr>
              <p:cNvPicPr/>
              <p:nvPr/>
            </p:nvPicPr>
            <p:blipFill>
              <a:blip r:embed="rId7"/>
              <a:stretch>
                <a:fillRect/>
              </a:stretch>
            </p:blipFill>
            <p:spPr>
              <a:xfrm>
                <a:off x="3489730" y="2442020"/>
                <a:ext cx="893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CC2C557A-BABE-858E-3B70-20F8F8F3A421}"/>
                  </a:ext>
                </a:extLst>
              </p14:cNvPr>
              <p14:cNvContentPartPr/>
              <p14:nvPr/>
            </p14:nvContentPartPr>
            <p14:xfrm>
              <a:off x="2603410" y="1714460"/>
              <a:ext cx="2559240" cy="58320"/>
            </p14:xfrm>
          </p:contentPart>
        </mc:Choice>
        <mc:Fallback xmlns="">
          <p:pic>
            <p:nvPicPr>
              <p:cNvPr id="15" name="Ink 14">
                <a:extLst>
                  <a:ext uri="{FF2B5EF4-FFF2-40B4-BE49-F238E27FC236}">
                    <a16:creationId xmlns:a16="http://schemas.microsoft.com/office/drawing/2014/main" id="{CC2C557A-BABE-858E-3B70-20F8F8F3A421}"/>
                  </a:ext>
                </a:extLst>
              </p:cNvPr>
              <p:cNvPicPr/>
              <p:nvPr/>
            </p:nvPicPr>
            <p:blipFill>
              <a:blip r:embed="rId9"/>
              <a:stretch>
                <a:fillRect/>
              </a:stretch>
            </p:blipFill>
            <p:spPr>
              <a:xfrm>
                <a:off x="2594410" y="1705460"/>
                <a:ext cx="2576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B8CEE8A9-7DC9-C23F-FA52-F1FC96A117EB}"/>
                  </a:ext>
                </a:extLst>
              </p14:cNvPr>
              <p14:cNvContentPartPr/>
              <p14:nvPr/>
            </p14:nvContentPartPr>
            <p14:xfrm>
              <a:off x="1098610" y="3225740"/>
              <a:ext cx="771120" cy="360"/>
            </p14:xfrm>
          </p:contentPart>
        </mc:Choice>
        <mc:Fallback xmlns="">
          <p:pic>
            <p:nvPicPr>
              <p:cNvPr id="16" name="Ink 15">
                <a:extLst>
                  <a:ext uri="{FF2B5EF4-FFF2-40B4-BE49-F238E27FC236}">
                    <a16:creationId xmlns:a16="http://schemas.microsoft.com/office/drawing/2014/main" id="{B8CEE8A9-7DC9-C23F-FA52-F1FC96A117EB}"/>
                  </a:ext>
                </a:extLst>
              </p:cNvPr>
              <p:cNvPicPr/>
              <p:nvPr/>
            </p:nvPicPr>
            <p:blipFill>
              <a:blip r:embed="rId11"/>
              <a:stretch>
                <a:fillRect/>
              </a:stretch>
            </p:blipFill>
            <p:spPr>
              <a:xfrm>
                <a:off x="1089610" y="3216740"/>
                <a:ext cx="788760" cy="18000"/>
              </a:xfrm>
              <a:prstGeom prst="rect">
                <a:avLst/>
              </a:prstGeom>
            </p:spPr>
          </p:pic>
        </mc:Fallback>
      </mc:AlternateContent>
    </p:spTree>
    <p:extLst>
      <p:ext uri="{BB962C8B-B14F-4D97-AF65-F5344CB8AC3E}">
        <p14:creationId xmlns:p14="http://schemas.microsoft.com/office/powerpoint/2010/main" val="264083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Open Sans Light" panose="020B0306030504020204" pitchFamily="34" charset="0"/>
                <a:ea typeface="Open Sans Light" panose="020B0306030504020204" pitchFamily="34" charset="0"/>
                <a:cs typeface="Open Sans Light" panose="020B0306030504020204" pitchFamily="34" charset="0"/>
              </a:rPr>
              <a:t>Keeping Tests </a:t>
            </a:r>
            <a:r>
              <a:rPr lang="en-US"/>
              <a:t>Consistent with AAA</a:t>
            </a:r>
            <a:endParaRPr lang="pt-PT"/>
          </a:p>
        </p:txBody>
      </p:sp>
      <p:pic>
        <p:nvPicPr>
          <p:cNvPr id="6" name="Content Placeholder 5"/>
          <p:cNvPicPr>
            <a:picLocks noGrp="1" noChangeAspect="1"/>
          </p:cNvPicPr>
          <p:nvPr>
            <p:ph sz="half" idx="1"/>
          </p:nvPr>
        </p:nvPicPr>
        <p:blipFill>
          <a:blip r:embed="rId2"/>
          <a:stretch>
            <a:fillRect/>
          </a:stretch>
        </p:blipFill>
        <p:spPr>
          <a:xfrm>
            <a:off x="107504" y="1772816"/>
            <a:ext cx="5015470" cy="3456385"/>
          </a:xfrm>
          <a:prstGeom prst="rect">
            <a:avLst/>
          </a:prstGeom>
        </p:spPr>
      </p:pic>
      <p:sp>
        <p:nvSpPr>
          <p:cNvPr id="7" name="Content Placeholder 6"/>
          <p:cNvSpPr>
            <a:spLocks noGrp="1"/>
          </p:cNvSpPr>
          <p:nvPr>
            <p:ph sz="half" idx="2"/>
          </p:nvPr>
        </p:nvSpPr>
        <p:spPr>
          <a:xfrm>
            <a:off x="5314950" y="1268759"/>
            <a:ext cx="3577530" cy="5039966"/>
          </a:xfrm>
        </p:spPr>
        <p:txBody>
          <a:bodyPr>
            <a:normAutofit fontScale="85000" lnSpcReduction="20000"/>
          </a:bodyPr>
          <a:lstStyle/>
          <a:p>
            <a:r>
              <a:rPr lang="en-US" sz="2000" b="1" dirty="0">
                <a:latin typeface="Open Sans Condensed" panose="020B0806030504020204" pitchFamily="34" charset="0"/>
                <a:ea typeface="Open Sans Condensed" panose="020B0806030504020204" pitchFamily="34" charset="0"/>
                <a:cs typeface="Open Sans Condensed" panose="020B0806030504020204" pitchFamily="34" charset="0"/>
              </a:rPr>
              <a:t>Arrange</a:t>
            </a: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Ensure that the system is in a proper state by creating objects, interacting with them, calling other APIs, and so on.</a:t>
            </a:r>
          </a:p>
          <a:p>
            <a:r>
              <a:rPr lang="en-US" sz="2000" b="1" dirty="0">
                <a:latin typeface="Open Sans Condensed" panose="020B0806030504020204" pitchFamily="34" charset="0"/>
                <a:ea typeface="Open Sans Condensed" panose="020B0806030504020204" pitchFamily="34" charset="0"/>
                <a:cs typeface="Open Sans Condensed" panose="020B0806030504020204" pitchFamily="34" charset="0"/>
              </a:rPr>
              <a:t>Act</a:t>
            </a:r>
            <a:r>
              <a:rPr lang="en-US" sz="2000" dirty="0">
                <a:latin typeface="Open Sans Condensed" panose="020B0806030504020204" pitchFamily="34" charset="0"/>
                <a:ea typeface="Open Sans Condensed" panose="020B0806030504020204" pitchFamily="34" charset="0"/>
                <a:cs typeface="Open Sans Condensed" panose="020B0806030504020204" pitchFamily="34" charset="0"/>
              </a:rPr>
              <a:t>.</a:t>
            </a: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Exercise the code we want to test, usually by calling a single method.</a:t>
            </a:r>
          </a:p>
          <a:p>
            <a:r>
              <a:rPr lang="en-US" sz="2000" b="1" dirty="0">
                <a:latin typeface="Open Sans Condensed" panose="020B0806030504020204" pitchFamily="34" charset="0"/>
                <a:ea typeface="Open Sans Condensed" panose="020B0806030504020204" pitchFamily="34" charset="0"/>
                <a:cs typeface="Open Sans Condensed" panose="020B0806030504020204" pitchFamily="34" charset="0"/>
              </a:rPr>
              <a:t>Assert</a:t>
            </a:r>
            <a:r>
              <a:rPr lang="en-US" sz="2000" dirty="0">
                <a:latin typeface="Open Sans Condensed" panose="020B0806030504020204" pitchFamily="34" charset="0"/>
                <a:ea typeface="Open Sans Condensed" panose="020B0806030504020204" pitchFamily="34" charset="0"/>
                <a:cs typeface="Open Sans Condensed" panose="020B0806030504020204" pitchFamily="34" charset="0"/>
              </a:rPr>
              <a:t>.</a:t>
            </a: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Verify that the exercised code behaved as expected. This can involve inspecting the return value or the new state of any objects involved. The blank lines that separate each portion of a test are a visual reinforcement to help you understand a test more quickly.</a:t>
            </a:r>
          </a:p>
          <a:p>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en-US" sz="2000" dirty="0">
                <a:latin typeface="Open Sans Condensed" panose="020B0806030504020204" pitchFamily="34" charset="0"/>
                <a:ea typeface="Open Sans Condensed" panose="020B0806030504020204" pitchFamily="34" charset="0"/>
                <a:cs typeface="Open Sans Condensed" panose="020B0806030504020204" pitchFamily="34" charset="0"/>
              </a:rPr>
              <a:t>After.</a:t>
            </a:r>
            <a:r>
              <a:rPr lang="en-US"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 If running the test results in any resources being allocated, ensure that they get cleaned up. ]</a:t>
            </a:r>
            <a:endParaRPr lang="pt-PT" sz="2000"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4" name="Footer Placeholder 3"/>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p:cNvSpPr>
            <a:spLocks noGrp="1"/>
          </p:cNvSpPr>
          <p:nvPr>
            <p:ph type="sldNum" sz="quarter" idx="11"/>
          </p:nvPr>
        </p:nvSpPr>
        <p:spPr/>
        <p:txBody>
          <a:bodyPr/>
          <a:lstStyle/>
          <a:p>
            <a:pPr>
              <a:defRPr/>
            </a:pPr>
            <a:fld id="{45EDA88B-495D-42CD-9015-CB4710A11926}" type="slidenum">
              <a:rPr lang="en-US" smtClean="0"/>
              <a:pPr>
                <a:defRPr/>
              </a:pPr>
              <a:t>19</a:t>
            </a:fld>
            <a:endParaRPr lang="en-US"/>
          </a:p>
        </p:txBody>
      </p:sp>
    </p:spTree>
    <p:extLst>
      <p:ext uri="{BB962C8B-B14F-4D97-AF65-F5344CB8AC3E}">
        <p14:creationId xmlns:p14="http://schemas.microsoft.com/office/powerpoint/2010/main" val="2870148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4220B-CE9B-47AE-9DF4-534578605766}"/>
              </a:ext>
            </a:extLst>
          </p:cNvPr>
          <p:cNvSpPr>
            <a:spLocks noGrp="1"/>
          </p:cNvSpPr>
          <p:nvPr>
            <p:ph type="title"/>
          </p:nvPr>
        </p:nvSpPr>
        <p:spPr/>
        <p:txBody>
          <a:bodyPr/>
          <a:lstStyle/>
          <a:p>
            <a:r>
              <a:rPr lang="en-US"/>
              <a:t>Learning objectives</a:t>
            </a:r>
            <a:endParaRPr lang="pt-PT"/>
          </a:p>
        </p:txBody>
      </p:sp>
      <p:sp>
        <p:nvSpPr>
          <p:cNvPr id="5" name="Content Placeholder 4">
            <a:extLst>
              <a:ext uri="{FF2B5EF4-FFF2-40B4-BE49-F238E27FC236}">
                <a16:creationId xmlns:a16="http://schemas.microsoft.com/office/drawing/2014/main" id="{26097E55-CA22-4277-95FD-13C02A601CF0}"/>
              </a:ext>
            </a:extLst>
          </p:cNvPr>
          <p:cNvSpPr>
            <a:spLocks noGrp="1"/>
          </p:cNvSpPr>
          <p:nvPr>
            <p:ph idx="1"/>
          </p:nvPr>
        </p:nvSpPr>
        <p:spPr/>
        <p:txBody>
          <a:bodyPr/>
          <a:lstStyle/>
          <a:p>
            <a:r>
              <a:rPr lang="en-US" dirty="0"/>
              <a:t>Explain the concept of the “test pyramid”</a:t>
            </a:r>
          </a:p>
          <a:p>
            <a:r>
              <a:rPr lang="en-US" dirty="0"/>
              <a:t>Describe the 3 main layers in the test pyramid</a:t>
            </a:r>
          </a:p>
          <a:p>
            <a:r>
              <a:rPr lang="en-US" dirty="0"/>
              <a:t>Identify relevant unit tests for a given contract</a:t>
            </a:r>
          </a:p>
          <a:p>
            <a:r>
              <a:rPr lang="en-US" dirty="0"/>
              <a:t>Enumerate best practices for unit testing</a:t>
            </a:r>
            <a:endParaRPr lang="pt-PT" dirty="0"/>
          </a:p>
          <a:p>
            <a:r>
              <a:rPr lang="en-US" dirty="0"/>
              <a:t>Write unit test using JUnit constructions</a:t>
            </a:r>
          </a:p>
          <a:p>
            <a:r>
              <a:rPr lang="en-US" dirty="0"/>
              <a:t>Analyze code coverage</a:t>
            </a:r>
          </a:p>
          <a:p>
            <a:r>
              <a:rPr lang="en-US" dirty="0"/>
              <a:t>Discuss spectrum-based fault location techniques</a:t>
            </a:r>
          </a:p>
        </p:txBody>
      </p:sp>
      <p:sp>
        <p:nvSpPr>
          <p:cNvPr id="3" name="Footer Placeholder 2">
            <a:extLst>
              <a:ext uri="{FF2B5EF4-FFF2-40B4-BE49-F238E27FC236}">
                <a16:creationId xmlns:a16="http://schemas.microsoft.com/office/drawing/2014/main" id="{92F114CE-6D4D-4141-B5EF-AFDBB8646DFD}"/>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4" name="Slide Number Placeholder 3">
            <a:extLst>
              <a:ext uri="{FF2B5EF4-FFF2-40B4-BE49-F238E27FC236}">
                <a16:creationId xmlns:a16="http://schemas.microsoft.com/office/drawing/2014/main" id="{AED19D81-22A2-4250-83FD-B466C890C81E}"/>
              </a:ext>
            </a:extLst>
          </p:cNvPr>
          <p:cNvSpPr>
            <a:spLocks noGrp="1"/>
          </p:cNvSpPr>
          <p:nvPr>
            <p:ph type="sldNum" sz="quarter" idx="11"/>
          </p:nvPr>
        </p:nvSpPr>
        <p:spPr/>
        <p:txBody>
          <a:bodyPr/>
          <a:lstStyle/>
          <a:p>
            <a:pPr>
              <a:defRPr/>
            </a:pPr>
            <a:fld id="{6D6EBC27-FB46-430D-B061-59B688F59E68}" type="slidenum">
              <a:rPr lang="en-US" smtClean="0"/>
              <a:pPr>
                <a:defRPr/>
              </a:pPr>
              <a:t>2</a:t>
            </a:fld>
            <a:endParaRPr lang="en-US"/>
          </a:p>
        </p:txBody>
      </p:sp>
    </p:spTree>
    <p:extLst>
      <p:ext uri="{BB962C8B-B14F-4D97-AF65-F5344CB8AC3E}">
        <p14:creationId xmlns:p14="http://schemas.microsoft.com/office/powerpoint/2010/main" val="1677056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E679-4FBE-4CA3-8EE2-E83DBF5A277D}"/>
              </a:ext>
            </a:extLst>
          </p:cNvPr>
          <p:cNvSpPr>
            <a:spLocks noGrp="1"/>
          </p:cNvSpPr>
          <p:nvPr>
            <p:ph type="title"/>
          </p:nvPr>
        </p:nvSpPr>
        <p:spPr/>
        <p:txBody>
          <a:bodyPr/>
          <a:lstStyle/>
          <a:p>
            <a:r>
              <a:rPr lang="en-US"/>
              <a:t>Unit test: stack contract </a:t>
            </a:r>
            <a:endParaRPr lang="pt-PT"/>
          </a:p>
        </p:txBody>
      </p:sp>
      <p:sp>
        <p:nvSpPr>
          <p:cNvPr id="4" name="Content Placeholder 3">
            <a:extLst>
              <a:ext uri="{FF2B5EF4-FFF2-40B4-BE49-F238E27FC236}">
                <a16:creationId xmlns:a16="http://schemas.microsoft.com/office/drawing/2014/main" id="{77CEC723-162B-41F1-B85C-ACB4284C5420}"/>
              </a:ext>
            </a:extLst>
          </p:cNvPr>
          <p:cNvSpPr>
            <a:spLocks noGrp="1"/>
          </p:cNvSpPr>
          <p:nvPr>
            <p:ph sz="half" idx="1"/>
          </p:nvPr>
        </p:nvSpPr>
        <p:spPr/>
        <p:txBody>
          <a:bodyPr/>
          <a:lstStyle/>
          <a:p>
            <a:endParaRPr lang="pt-PT"/>
          </a:p>
        </p:txBody>
      </p:sp>
      <p:sp>
        <p:nvSpPr>
          <p:cNvPr id="5" name="Content Placeholder 4">
            <a:extLst>
              <a:ext uri="{FF2B5EF4-FFF2-40B4-BE49-F238E27FC236}">
                <a16:creationId xmlns:a16="http://schemas.microsoft.com/office/drawing/2014/main" id="{B1562FFD-9E38-488D-B1C8-E28AF1FA65BB}"/>
              </a:ext>
            </a:extLst>
          </p:cNvPr>
          <p:cNvSpPr>
            <a:spLocks noGrp="1"/>
          </p:cNvSpPr>
          <p:nvPr>
            <p:ph sz="half" idx="2"/>
          </p:nvPr>
        </p:nvSpPr>
        <p:spPr/>
        <p:txBody>
          <a:bodyPr/>
          <a:lstStyle/>
          <a:p>
            <a:endParaRPr lang="pt-PT"/>
          </a:p>
        </p:txBody>
      </p:sp>
      <p:sp>
        <p:nvSpPr>
          <p:cNvPr id="3" name="Slide Number Placeholder 2">
            <a:extLst>
              <a:ext uri="{FF2B5EF4-FFF2-40B4-BE49-F238E27FC236}">
                <a16:creationId xmlns:a16="http://schemas.microsoft.com/office/drawing/2014/main" id="{290F6E54-190F-4937-9F89-08F8FABEFC5B}"/>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C462ED-F2DE-43C8-947F-093D44ED50DD}" type="slidenum">
              <a:rPr lang="pt-PT" smtClean="0"/>
              <a:pPr/>
              <a:t>20</a:t>
            </a:fld>
            <a:endParaRPr lang="pt-PT"/>
          </a:p>
        </p:txBody>
      </p:sp>
      <p:pic>
        <p:nvPicPr>
          <p:cNvPr id="6" name="Picture 5">
            <a:extLst>
              <a:ext uri="{FF2B5EF4-FFF2-40B4-BE49-F238E27FC236}">
                <a16:creationId xmlns:a16="http://schemas.microsoft.com/office/drawing/2014/main" id="{C357E709-C731-46BF-8108-1C04DD3C62A5}"/>
              </a:ext>
            </a:extLst>
          </p:cNvPr>
          <p:cNvPicPr>
            <a:picLocks noChangeAspect="1"/>
          </p:cNvPicPr>
          <p:nvPr/>
        </p:nvPicPr>
        <p:blipFill>
          <a:blip r:embed="rId2"/>
          <a:stretch>
            <a:fillRect/>
          </a:stretch>
        </p:blipFill>
        <p:spPr>
          <a:xfrm>
            <a:off x="468312" y="1221132"/>
            <a:ext cx="5759872" cy="5100493"/>
          </a:xfrm>
          <a:prstGeom prst="rect">
            <a:avLst/>
          </a:prstGeom>
        </p:spPr>
      </p:pic>
      <p:sp>
        <p:nvSpPr>
          <p:cNvPr id="7" name="Footer Placeholder 6">
            <a:extLst>
              <a:ext uri="{FF2B5EF4-FFF2-40B4-BE49-F238E27FC236}">
                <a16:creationId xmlns:a16="http://schemas.microsoft.com/office/drawing/2014/main" id="{403F8102-F7DF-42D3-8698-EFC0A03270D3}"/>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Tree>
    <p:extLst>
      <p:ext uri="{BB962C8B-B14F-4D97-AF65-F5344CB8AC3E}">
        <p14:creationId xmlns:p14="http://schemas.microsoft.com/office/powerpoint/2010/main" val="1301577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p:txBody>
          <a:bodyPr>
            <a:normAutofit fontScale="90000"/>
          </a:bodyPr>
          <a:lstStyle/>
          <a:p>
            <a:r>
              <a:rPr lang="en-US">
                <a:sym typeface="Roboto"/>
              </a:rPr>
              <a:t>Unit test example: </a:t>
            </a:r>
            <a:r>
              <a:rPr lang="en-US">
                <a:latin typeface="Open Sans Light" panose="020B0306030504020204" pitchFamily="34" charset="0"/>
                <a:ea typeface="Open Sans Light" panose="020B0306030504020204" pitchFamily="34" charset="0"/>
                <a:cs typeface="Open Sans Light" panose="020B0306030504020204" pitchFamily="34" charset="0"/>
                <a:sym typeface="Roboto"/>
              </a:rPr>
              <a:t>Verifying the unit contract</a:t>
            </a:r>
          </a:p>
        </p:txBody>
      </p:sp>
      <p:sp>
        <p:nvSpPr>
          <p:cNvPr id="115" name="Shape 115"/>
          <p:cNvSpPr txBox="1">
            <a:spLocks noGrp="1"/>
          </p:cNvSpPr>
          <p:nvPr>
            <p:ph sz="half" idx="1"/>
          </p:nvPr>
        </p:nvSpPr>
        <p:spPr/>
        <p:txBody>
          <a:bodyPr>
            <a:noAutofit/>
          </a:bodyPr>
          <a:lstStyle/>
          <a:p>
            <a:pPr marL="457200" indent="-457200">
              <a:buFont typeface="+mj-lt"/>
              <a:buAutoNum type="alphaLcParenR"/>
            </a:pPr>
            <a:r>
              <a:rPr lang="en-US" sz="1800">
                <a:sym typeface="Roboto"/>
              </a:rPr>
              <a:t>A stack is empty on construction</a:t>
            </a:r>
          </a:p>
          <a:p>
            <a:pPr marL="457200" indent="-457200">
              <a:buFont typeface="+mj-lt"/>
              <a:buAutoNum type="alphaLcParenR"/>
            </a:pPr>
            <a:r>
              <a:rPr lang="en-US" sz="1800">
                <a:sym typeface="Roboto"/>
              </a:rPr>
              <a:t>A stack has size 0 on construction</a:t>
            </a:r>
          </a:p>
          <a:p>
            <a:pPr marL="457200" indent="-457200">
              <a:buFont typeface="+mj-lt"/>
              <a:buAutoNum type="alphaLcParenR"/>
            </a:pPr>
            <a:r>
              <a:rPr lang="en-US" sz="1800">
                <a:sym typeface="Roboto"/>
              </a:rPr>
              <a:t>After n pushes to an empty stack, n &gt; 0, the stack is not empty &amp;&amp; its size is n</a:t>
            </a:r>
          </a:p>
          <a:p>
            <a:pPr marL="457200" indent="-457200">
              <a:buFont typeface="+mj-lt"/>
              <a:buAutoNum type="alphaLcParenR"/>
            </a:pPr>
            <a:r>
              <a:rPr lang="en-US" sz="1800">
                <a:sym typeface="Roboto"/>
              </a:rPr>
              <a:t>If one pushes x then pops, the value popped is x, the size is decreased by one.</a:t>
            </a:r>
          </a:p>
          <a:p>
            <a:pPr marL="457200" indent="-457200">
              <a:buFont typeface="+mj-lt"/>
              <a:buAutoNum type="alphaLcParenR"/>
            </a:pPr>
            <a:r>
              <a:rPr lang="en-US" sz="1800">
                <a:sym typeface="Roboto"/>
              </a:rPr>
              <a:t>If one pushes x then peeks, the value returned is x, but the size stays the same</a:t>
            </a:r>
          </a:p>
        </p:txBody>
      </p:sp>
      <p:sp>
        <p:nvSpPr>
          <p:cNvPr id="7" name="Content Placeholder 6"/>
          <p:cNvSpPr>
            <a:spLocks noGrp="1"/>
          </p:cNvSpPr>
          <p:nvPr>
            <p:ph sz="half" idx="2"/>
          </p:nvPr>
        </p:nvSpPr>
        <p:spPr>
          <a:xfrm>
            <a:off x="4719638" y="1268759"/>
            <a:ext cx="3956050" cy="4655255"/>
          </a:xfrm>
        </p:spPr>
        <p:txBody>
          <a:bodyPr>
            <a:normAutofit/>
          </a:bodyPr>
          <a:lstStyle/>
          <a:p>
            <a:pPr marL="514350" indent="-514350">
              <a:buFont typeface="+mj-lt"/>
              <a:buAutoNum type="alphaLcParenR" startAt="6"/>
            </a:pPr>
            <a:r>
              <a:rPr lang="en-US" sz="1800">
                <a:sym typeface="Roboto"/>
              </a:rPr>
              <a:t>If the size is n, then after n pops, the stack is empty and has a size 0</a:t>
            </a:r>
          </a:p>
          <a:p>
            <a:pPr marL="514350" indent="-514350">
              <a:buFont typeface="+mj-lt"/>
              <a:buAutoNum type="alphaLcParenR" startAt="6"/>
            </a:pPr>
            <a:r>
              <a:rPr lang="en-US" sz="1800">
                <a:sym typeface="Roboto"/>
              </a:rPr>
              <a:t>Popping from an empty stack does throw a </a:t>
            </a:r>
            <a:r>
              <a:rPr lang="en-US" sz="1800" err="1">
                <a:sym typeface="Roboto"/>
              </a:rPr>
              <a:t>NoSuchElementException</a:t>
            </a:r>
            <a:endParaRPr lang="en-US" sz="1800">
              <a:sym typeface="Roboto"/>
            </a:endParaRPr>
          </a:p>
          <a:p>
            <a:pPr marL="514350" indent="-514350">
              <a:buFont typeface="+mj-lt"/>
              <a:buAutoNum type="alphaLcParenR" startAt="6"/>
            </a:pPr>
            <a:r>
              <a:rPr lang="en-US" sz="1800">
                <a:sym typeface="Roboto"/>
              </a:rPr>
              <a:t>Peeking into an empty stack does throw a </a:t>
            </a:r>
            <a:r>
              <a:rPr lang="en-US" sz="1800" err="1">
                <a:sym typeface="Roboto"/>
              </a:rPr>
              <a:t>NoSuchElementException</a:t>
            </a:r>
            <a:endParaRPr lang="en-US" sz="1800">
              <a:sym typeface="Roboto"/>
            </a:endParaRPr>
          </a:p>
          <a:p>
            <a:pPr marL="514350" indent="-514350">
              <a:buFont typeface="+mj-lt"/>
              <a:buAutoNum type="alphaLcParenR" startAt="6"/>
            </a:pPr>
            <a:r>
              <a:rPr lang="en-US" sz="1800">
                <a:sym typeface="Roboto"/>
              </a:rPr>
              <a:t>For bounded stacks only, pushing onto a full stack does throw an </a:t>
            </a:r>
            <a:r>
              <a:rPr lang="en-US" sz="1800" err="1">
                <a:sym typeface="Roboto"/>
              </a:rPr>
              <a:t>IllegalStateException</a:t>
            </a:r>
            <a:endParaRPr lang="en-US" sz="1800">
              <a:sym typeface="Roboto"/>
            </a:endParaRPr>
          </a:p>
          <a:p>
            <a:pPr marL="514350" indent="-514350">
              <a:buFont typeface="+mj-lt"/>
              <a:buAutoNum type="alphaLcParenR" startAt="6"/>
            </a:pPr>
            <a:endParaRPr lang="pt-PT" sz="1800"/>
          </a:p>
        </p:txBody>
      </p:sp>
      <p:sp>
        <p:nvSpPr>
          <p:cNvPr id="3" name="Footer Placeholder 2"/>
          <p:cNvSpPr>
            <a:spLocks noGrp="1"/>
          </p:cNvSpPr>
          <p:nvPr>
            <p:ph type="ftr" sz="quarter" idx="11"/>
          </p:nvPr>
        </p:nvSpPr>
        <p:spPr/>
        <p:txBody>
          <a:bodyPr/>
          <a:lstStyle/>
          <a:p>
            <a:pPr>
              <a:defRPr/>
            </a:pPr>
            <a:r>
              <a:rPr lang="pt-PT"/>
              <a:t>I Oliveira</a:t>
            </a:r>
            <a:endParaRPr lang="en-US"/>
          </a:p>
        </p:txBody>
      </p:sp>
      <p:sp>
        <p:nvSpPr>
          <p:cNvPr id="116" name="Shape 116"/>
          <p:cNvSpPr txBox="1">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31C462ED-F2DE-43C8-947F-093D44ED50DD}" type="slidenum">
              <a:rPr lang="pt-PT" smtClean="0"/>
              <a:pPr lvl="0"/>
              <a:t>21</a:t>
            </a:fld>
            <a:endParaRPr lang="en-US"/>
          </a:p>
        </p:txBody>
      </p:sp>
      <p:sp>
        <p:nvSpPr>
          <p:cNvPr id="2" name="Rectangle 1">
            <a:hlinkClick r:id="rId3"/>
          </p:cNvPr>
          <p:cNvSpPr/>
          <p:nvPr/>
        </p:nvSpPr>
        <p:spPr>
          <a:xfrm>
            <a:off x="4803686" y="6001802"/>
            <a:ext cx="3888432" cy="430887"/>
          </a:xfrm>
          <a:prstGeom prst="rect">
            <a:avLst/>
          </a:prstGeom>
        </p:spPr>
        <p:txBody>
          <a:bodyPr wrap="square" rtlCol="0">
            <a:spAutoFit/>
          </a:bodyPr>
          <a:lstStyle/>
          <a:p>
            <a:pPr>
              <a:buNone/>
            </a:pPr>
            <a:r>
              <a:rPr lang="pt-PT" sz="2000" u="none">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sym typeface="Wingdings" panose="05000000000000000000" pitchFamily="2" charset="2"/>
              </a:rPr>
              <a:t> </a:t>
            </a:r>
            <a:r>
              <a:rPr lang="pt-PT" sz="2000" u="none" err="1">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See</a:t>
            </a:r>
            <a:r>
              <a:rPr lang="pt-PT" sz="2000" u="none">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pt-PT" sz="2000" u="none" err="1">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also</a:t>
            </a:r>
            <a:r>
              <a:rPr lang="pt-PT" sz="2000" u="none">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pt-PT" sz="2000" u="none" err="1">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Ray</a:t>
            </a:r>
            <a:r>
              <a:rPr lang="pt-PT" sz="2000" u="none">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lang="pt-PT" sz="2000" u="none" err="1">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Toal’s</a:t>
            </a:r>
            <a:r>
              <a:rPr lang="pt-PT" sz="2000" u="none">
                <a:solidFill>
                  <a:srgbClr val="007EC5"/>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notes.</a:t>
            </a:r>
          </a:p>
        </p:txBody>
      </p:sp>
    </p:spTree>
    <p:extLst>
      <p:ext uri="{BB962C8B-B14F-4D97-AF65-F5344CB8AC3E}">
        <p14:creationId xmlns:p14="http://schemas.microsoft.com/office/powerpoint/2010/main" val="309577747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007736-BEAB-41E6-9C99-AB99EB393093}"/>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6A76B7EF-9268-4BE9-89BA-6230F3DC5038}"/>
              </a:ext>
            </a:extLst>
          </p:cNvPr>
          <p:cNvSpPr>
            <a:spLocks noGrp="1"/>
          </p:cNvSpPr>
          <p:nvPr>
            <p:ph type="sldNum" sz="quarter" idx="11"/>
          </p:nvPr>
        </p:nvSpPr>
        <p:spPr/>
        <p:txBody>
          <a:bodyPr/>
          <a:lstStyle/>
          <a:p>
            <a:pPr>
              <a:defRPr/>
            </a:pPr>
            <a:fld id="{45EDA88B-495D-42CD-9015-CB4710A11926}" type="slidenum">
              <a:rPr lang="en-US" smtClean="0"/>
              <a:pPr>
                <a:defRPr/>
              </a:pPr>
              <a:t>22</a:t>
            </a:fld>
            <a:endParaRPr lang="en-US"/>
          </a:p>
        </p:txBody>
      </p:sp>
      <p:pic>
        <p:nvPicPr>
          <p:cNvPr id="6" name="Picture 5">
            <a:extLst>
              <a:ext uri="{FF2B5EF4-FFF2-40B4-BE49-F238E27FC236}">
                <a16:creationId xmlns:a16="http://schemas.microsoft.com/office/drawing/2014/main" id="{58A4C032-96AC-409B-861A-87911CC2E1CF}"/>
              </a:ext>
            </a:extLst>
          </p:cNvPr>
          <p:cNvPicPr>
            <a:picLocks noChangeAspect="1"/>
          </p:cNvPicPr>
          <p:nvPr/>
        </p:nvPicPr>
        <p:blipFill>
          <a:blip r:embed="rId2"/>
          <a:stretch>
            <a:fillRect/>
          </a:stretch>
        </p:blipFill>
        <p:spPr>
          <a:xfrm>
            <a:off x="181705" y="0"/>
            <a:ext cx="663702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22410905-29C5-DD7A-E3F6-DA6C18BACFB1}"/>
                  </a:ext>
                </a:extLst>
              </p14:cNvPr>
              <p14:cNvContentPartPr/>
              <p14:nvPr/>
            </p14:nvContentPartPr>
            <p14:xfrm>
              <a:off x="115895" y="-32572"/>
              <a:ext cx="941760" cy="494280"/>
            </p14:xfrm>
          </p:contentPart>
        </mc:Choice>
        <mc:Fallback xmlns="">
          <p:pic>
            <p:nvPicPr>
              <p:cNvPr id="2" name="Ink 1">
                <a:extLst>
                  <a:ext uri="{FF2B5EF4-FFF2-40B4-BE49-F238E27FC236}">
                    <a16:creationId xmlns:a16="http://schemas.microsoft.com/office/drawing/2014/main" id="{22410905-29C5-DD7A-E3F6-DA6C18BACFB1}"/>
                  </a:ext>
                </a:extLst>
              </p:cNvPr>
              <p:cNvPicPr/>
              <p:nvPr/>
            </p:nvPicPr>
            <p:blipFill>
              <a:blip r:embed="rId4"/>
              <a:stretch>
                <a:fillRect/>
              </a:stretch>
            </p:blipFill>
            <p:spPr>
              <a:xfrm>
                <a:off x="109775" y="-38692"/>
                <a:ext cx="954000" cy="506520"/>
              </a:xfrm>
              <a:prstGeom prst="rect">
                <a:avLst/>
              </a:prstGeom>
            </p:spPr>
          </p:pic>
        </mc:Fallback>
      </mc:AlternateContent>
      <p:grpSp>
        <p:nvGrpSpPr>
          <p:cNvPr id="8" name="Group 7">
            <a:extLst>
              <a:ext uri="{FF2B5EF4-FFF2-40B4-BE49-F238E27FC236}">
                <a16:creationId xmlns:a16="http://schemas.microsoft.com/office/drawing/2014/main" id="{25E619A8-4369-8274-BDA7-499DFEB5CE33}"/>
              </a:ext>
            </a:extLst>
          </p:cNvPr>
          <p:cNvGrpSpPr/>
          <p:nvPr/>
        </p:nvGrpSpPr>
        <p:grpSpPr>
          <a:xfrm>
            <a:off x="3331055" y="116886"/>
            <a:ext cx="365760" cy="247680"/>
            <a:chOff x="3331055" y="116886"/>
            <a:chExt cx="365760" cy="24768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D5B60C9-262D-05A6-952F-D065AF13BC2C}"/>
                    </a:ext>
                  </a:extLst>
                </p14:cNvPr>
                <p14:cNvContentPartPr/>
                <p14:nvPr/>
              </p14:nvContentPartPr>
              <p14:xfrm>
                <a:off x="3331055" y="179526"/>
                <a:ext cx="365760" cy="164520"/>
              </p14:xfrm>
            </p:contentPart>
          </mc:Choice>
          <mc:Fallback xmlns="">
            <p:pic>
              <p:nvPicPr>
                <p:cNvPr id="3" name="Ink 2">
                  <a:extLst>
                    <a:ext uri="{FF2B5EF4-FFF2-40B4-BE49-F238E27FC236}">
                      <a16:creationId xmlns:a16="http://schemas.microsoft.com/office/drawing/2014/main" id="{FD5B60C9-262D-05A6-952F-D065AF13BC2C}"/>
                    </a:ext>
                  </a:extLst>
                </p:cNvPr>
                <p:cNvPicPr/>
                <p:nvPr/>
              </p:nvPicPr>
              <p:blipFill>
                <a:blip r:embed="rId6"/>
                <a:stretch>
                  <a:fillRect/>
                </a:stretch>
              </p:blipFill>
              <p:spPr>
                <a:xfrm>
                  <a:off x="3324935" y="173406"/>
                  <a:ext cx="378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6980DD3B-9770-40EB-9920-86C2D55F96FF}"/>
                    </a:ext>
                  </a:extLst>
                </p14:cNvPr>
                <p14:cNvContentPartPr/>
                <p14:nvPr/>
              </p14:nvContentPartPr>
              <p14:xfrm>
                <a:off x="3352655" y="116886"/>
                <a:ext cx="290520" cy="247680"/>
              </p14:xfrm>
            </p:contentPart>
          </mc:Choice>
          <mc:Fallback xmlns="">
            <p:pic>
              <p:nvPicPr>
                <p:cNvPr id="7" name="Ink 6">
                  <a:extLst>
                    <a:ext uri="{FF2B5EF4-FFF2-40B4-BE49-F238E27FC236}">
                      <a16:creationId xmlns:a16="http://schemas.microsoft.com/office/drawing/2014/main" id="{6980DD3B-9770-40EB-9920-86C2D55F96FF}"/>
                    </a:ext>
                  </a:extLst>
                </p:cNvPr>
                <p:cNvPicPr/>
                <p:nvPr/>
              </p:nvPicPr>
              <p:blipFill>
                <a:blip r:embed="rId8"/>
                <a:stretch>
                  <a:fillRect/>
                </a:stretch>
              </p:blipFill>
              <p:spPr>
                <a:xfrm>
                  <a:off x="3346535" y="110766"/>
                  <a:ext cx="302760" cy="259920"/>
                </a:xfrm>
                <a:prstGeom prst="rect">
                  <a:avLst/>
                </a:prstGeom>
              </p:spPr>
            </p:pic>
          </mc:Fallback>
        </mc:AlternateContent>
      </p:grpSp>
    </p:spTree>
    <p:extLst>
      <p:ext uri="{BB962C8B-B14F-4D97-AF65-F5344CB8AC3E}">
        <p14:creationId xmlns:p14="http://schemas.microsoft.com/office/powerpoint/2010/main" val="1071814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p:txBody>
          <a:bodyPr/>
          <a:lstStyle/>
          <a:p>
            <a:pPr lvl="0"/>
            <a:r>
              <a:rPr lang="en-US">
                <a:sym typeface="Roboto"/>
              </a:rPr>
              <a:t>Anti-pattern: don’t combine test methods</a:t>
            </a:r>
          </a:p>
        </p:txBody>
      </p:sp>
      <p:sp>
        <p:nvSpPr>
          <p:cNvPr id="152" name="Shape 152"/>
          <p:cNvSpPr txBox="1">
            <a:spLocks noGrp="1"/>
          </p:cNvSpPr>
          <p:nvPr>
            <p:ph type="body" idx="1"/>
          </p:nvPr>
        </p:nvSpPr>
        <p:spPr/>
        <p:txBody>
          <a:bodyPr/>
          <a:lstStyle/>
          <a:p>
            <a:pPr lvl="0"/>
            <a:r>
              <a:rPr lang="en-US" sz="2000">
                <a:sym typeface="Roboto"/>
              </a:rPr>
              <a:t>One unit test equals one @Test method</a:t>
            </a:r>
          </a:p>
          <a:p>
            <a:pPr lvl="1"/>
            <a:r>
              <a:rPr lang="en-US" sz="2000">
                <a:sym typeface="Roboto"/>
              </a:rPr>
              <a:t>If you need to use the same block of code in more than one test, extract it into a utility </a:t>
            </a:r>
          </a:p>
          <a:p>
            <a:pPr lvl="1"/>
            <a:r>
              <a:rPr lang="en-US" sz="2000">
                <a:sym typeface="Roboto"/>
              </a:rPr>
              <a:t>if all methods can share the code, put it into the fixture. </a:t>
            </a:r>
          </a:p>
        </p:txBody>
      </p:sp>
      <p:sp>
        <p:nvSpPr>
          <p:cNvPr id="2" name="Footer Placeholder 1"/>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r>
              <a:rPr lang="pt-PT"/>
              <a:t>I Oliveira</a:t>
            </a:r>
            <a:endParaRPr lang="en-US"/>
          </a:p>
        </p:txBody>
      </p:sp>
      <p:sp>
        <p:nvSpPr>
          <p:cNvPr id="153" name="Shape 153"/>
          <p:cNvSpPr txBox="1">
            <a:spLocks noGrp="1"/>
          </p:cNvSpPr>
          <p:nvPr>
            <p:ph type="sldNum" idx="11"/>
          </p:nvPr>
        </p:nvSpPr>
        <p:spPr/>
        <p:txBody>
          <a:bodyPr/>
          <a:lstStyle/>
          <a:p>
            <a:pPr lvl="0"/>
            <a:r>
              <a:rPr lang="en-US"/>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88223"/>
            <a:ext cx="8964488" cy="376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13608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p:txBody>
          <a:bodyPr/>
          <a:lstStyle/>
          <a:p>
            <a:pPr lvl="0"/>
            <a:r>
              <a:rPr lang="en-US" dirty="0">
                <a:latin typeface="Open Sans Light" panose="020B0306030504020204" pitchFamily="34" charset="0"/>
                <a:ea typeface="Open Sans Light" panose="020B0306030504020204" pitchFamily="34" charset="0"/>
                <a:cs typeface="Open Sans Light" panose="020B0306030504020204" pitchFamily="34" charset="0"/>
                <a:sym typeface="Roboto"/>
              </a:rPr>
              <a:t>Unit tests:</a:t>
            </a:r>
            <a:r>
              <a:rPr lang="en-US" dirty="0">
                <a:sym typeface="Roboto"/>
              </a:rPr>
              <a:t> properties of good tests</a:t>
            </a:r>
          </a:p>
        </p:txBody>
      </p:sp>
      <p:sp>
        <p:nvSpPr>
          <p:cNvPr id="160" name="Shape 160"/>
          <p:cNvSpPr txBox="1">
            <a:spLocks noGrp="1"/>
          </p:cNvSpPr>
          <p:nvPr>
            <p:ph type="body" idx="1"/>
          </p:nvPr>
        </p:nvSpPr>
        <p:spPr/>
        <p:txBody>
          <a:bodyPr/>
          <a:lstStyle/>
          <a:p>
            <a:pPr lvl="0"/>
            <a:r>
              <a:rPr lang="en-US" sz="1800" dirty="0">
                <a:highlight>
                  <a:srgbClr val="808000"/>
                </a:highlight>
                <a:sym typeface="Roboto"/>
              </a:rPr>
              <a:t>Automatic</a:t>
            </a:r>
          </a:p>
          <a:p>
            <a:pPr lvl="1"/>
            <a:r>
              <a:rPr lang="en-US" sz="1800" dirty="0">
                <a:sym typeface="Roboto"/>
              </a:rPr>
              <a:t>Can be run by an automation tool (vs. interactive)</a:t>
            </a:r>
          </a:p>
          <a:p>
            <a:pPr lvl="0"/>
            <a:r>
              <a:rPr lang="en-US" sz="1800" dirty="0">
                <a:highlight>
                  <a:srgbClr val="808000"/>
                </a:highlight>
                <a:sym typeface="Roboto"/>
              </a:rPr>
              <a:t>Thorough/comprehensive</a:t>
            </a:r>
          </a:p>
          <a:p>
            <a:pPr lvl="1"/>
            <a:r>
              <a:rPr lang="en-US" sz="1800" dirty="0">
                <a:sym typeface="Roboto"/>
              </a:rPr>
              <a:t>Meets the desired coverage objectives (complete, careful)</a:t>
            </a:r>
          </a:p>
          <a:p>
            <a:pPr lvl="1"/>
            <a:r>
              <a:rPr lang="en-US" sz="1800" dirty="0">
                <a:sym typeface="Roboto"/>
              </a:rPr>
              <a:t>exercise the expected as well as the boundary/exceptional conditions</a:t>
            </a:r>
          </a:p>
          <a:p>
            <a:pPr lvl="0"/>
            <a:r>
              <a:rPr lang="en-US" sz="1800" dirty="0">
                <a:highlight>
                  <a:srgbClr val="808000"/>
                </a:highlight>
                <a:sym typeface="Roboto"/>
              </a:rPr>
              <a:t>Repeatable</a:t>
            </a:r>
          </a:p>
          <a:p>
            <a:pPr lvl="1"/>
            <a:r>
              <a:rPr lang="en-US" sz="1800" dirty="0">
                <a:sym typeface="Roboto"/>
              </a:rPr>
              <a:t>able to be run repeatedly and continue to produce the same results, regardless of the environment (vs. hard-coded URL or IDs)</a:t>
            </a:r>
          </a:p>
        </p:txBody>
      </p:sp>
      <p:sp>
        <p:nvSpPr>
          <p:cNvPr id="162" name="Shape 162"/>
          <p:cNvSpPr txBox="1">
            <a:spLocks noGrp="1"/>
          </p:cNvSpPr>
          <p:nvPr>
            <p:ph type="body" idx="2"/>
          </p:nvPr>
        </p:nvSpPr>
        <p:spPr/>
        <p:txBody>
          <a:bodyPr/>
          <a:lstStyle/>
          <a:p>
            <a:pPr lvl="0"/>
            <a:r>
              <a:rPr lang="en-US" sz="1800" dirty="0">
                <a:highlight>
                  <a:srgbClr val="808000"/>
                </a:highlight>
                <a:sym typeface="Roboto"/>
              </a:rPr>
              <a:t>Independent</a:t>
            </a:r>
          </a:p>
          <a:p>
            <a:pPr lvl="1"/>
            <a:r>
              <a:rPr lang="en-US" sz="1800" dirty="0">
                <a:sym typeface="Roboto"/>
              </a:rPr>
              <a:t>Not depend or interfere with other tests</a:t>
            </a:r>
          </a:p>
          <a:p>
            <a:pPr marL="787400" lvl="2" indent="0">
              <a:buNone/>
            </a:pPr>
            <a:r>
              <a:rPr lang="en-US" sz="1400" dirty="0">
                <a:sym typeface="Roboto"/>
              </a:rPr>
              <a:t>you cannot rely upon one unit test to do the setup work for another unit test</a:t>
            </a:r>
          </a:p>
          <a:p>
            <a:pPr lvl="1"/>
            <a:r>
              <a:rPr lang="en-US" sz="1800" dirty="0">
                <a:sym typeface="Roboto"/>
              </a:rPr>
              <a:t>not guaranteed to run in a particular order</a:t>
            </a:r>
          </a:p>
          <a:p>
            <a:endParaRPr lang="en-US" sz="1800" dirty="0"/>
          </a:p>
        </p:txBody>
      </p:sp>
      <p:sp>
        <p:nvSpPr>
          <p:cNvPr id="161" name="Shape 161"/>
          <p:cNvSpPr txBox="1">
            <a:spLocks noGrp="1"/>
          </p:cNvSpPr>
          <p:nvPr>
            <p:ph type="sldNum" idx="4294967295"/>
          </p:nvPr>
        </p:nvSpPr>
        <p:spPr>
          <a:xfrm>
            <a:off x="8286750" y="6381750"/>
            <a:ext cx="857250" cy="2762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571241572"/>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273E-BDE2-402A-B0D7-780E0A81E3CC}"/>
              </a:ext>
            </a:extLst>
          </p:cNvPr>
          <p:cNvSpPr>
            <a:spLocks noGrp="1"/>
          </p:cNvSpPr>
          <p:nvPr>
            <p:ph type="title"/>
          </p:nvPr>
        </p:nvSpPr>
        <p:spPr/>
        <p:txBody>
          <a:bodyPr/>
          <a:lstStyle/>
          <a:p>
            <a:r>
              <a:rPr lang="en-US"/>
              <a:t>What not to test</a:t>
            </a:r>
            <a:endParaRPr lang="pt-PT"/>
          </a:p>
        </p:txBody>
      </p:sp>
      <p:sp>
        <p:nvSpPr>
          <p:cNvPr id="3" name="Text Placeholder 2">
            <a:extLst>
              <a:ext uri="{FF2B5EF4-FFF2-40B4-BE49-F238E27FC236}">
                <a16:creationId xmlns:a16="http://schemas.microsoft.com/office/drawing/2014/main" id="{E248EDA0-3CA0-4EF0-B641-F811790FBBD1}"/>
              </a:ext>
            </a:extLst>
          </p:cNvPr>
          <p:cNvSpPr>
            <a:spLocks noGrp="1"/>
          </p:cNvSpPr>
          <p:nvPr>
            <p:ph type="body" idx="1"/>
          </p:nvPr>
        </p:nvSpPr>
        <p:spPr/>
        <p:txBody>
          <a:bodyPr/>
          <a:lstStyle/>
          <a:p>
            <a:pPr marL="342900" indent="-342900">
              <a:buFont typeface="Arial" panose="020B0604020202020204" pitchFamily="34" charset="0"/>
              <a:buChar char="•"/>
            </a:pPr>
            <a:r>
              <a:rPr lang="en-US" sz="2000" dirty="0"/>
              <a:t>Getters and setters</a:t>
            </a:r>
          </a:p>
          <a:p>
            <a:pPr marL="342900" indent="-342900">
              <a:buFont typeface="Arial" panose="020B0604020202020204" pitchFamily="34" charset="0"/>
              <a:buChar char="•"/>
            </a:pPr>
            <a:r>
              <a:rPr lang="en-US" sz="2000" dirty="0"/>
              <a:t>Framework code </a:t>
            </a:r>
          </a:p>
          <a:p>
            <a:pPr marL="698500" lvl="1" indent="-342900">
              <a:buFont typeface="Arial" panose="020B0604020202020204" pitchFamily="34" charset="0"/>
              <a:buChar char="•"/>
            </a:pPr>
            <a:r>
              <a:rPr lang="en-US" sz="2000" dirty="0"/>
              <a:t>Specially generated code</a:t>
            </a:r>
          </a:p>
          <a:p>
            <a:pPr marL="342900" indent="-342900">
              <a:buFont typeface="Arial" panose="020B0604020202020204" pitchFamily="34" charset="0"/>
              <a:buChar char="•"/>
            </a:pPr>
            <a:r>
              <a:rPr lang="en-US" sz="2000" dirty="0"/>
              <a:t>Same conditions</a:t>
            </a:r>
          </a:p>
          <a:p>
            <a:pPr marL="698500" lvl="1" indent="-342900">
              <a:buFont typeface="Arial" panose="020B0604020202020204" pitchFamily="34" charset="0"/>
              <a:buChar char="•"/>
            </a:pPr>
            <a:r>
              <a:rPr lang="en-US" sz="2000" dirty="0"/>
              <a:t>No point in having multiple tests for the same behavior or conditions</a:t>
            </a:r>
          </a:p>
          <a:p>
            <a:pPr marL="342900" indent="-342900">
              <a:buFont typeface="Arial" panose="020B0604020202020204" pitchFamily="34" charset="0"/>
              <a:buChar char="•"/>
            </a:pPr>
            <a:r>
              <a:rPr lang="en-US" sz="2000" dirty="0"/>
              <a:t>Complex behavior from collaborating objects</a:t>
            </a:r>
          </a:p>
          <a:p>
            <a:pPr marL="698500" lvl="1" indent="-342900">
              <a:buFont typeface="Arial" panose="020B0604020202020204" pitchFamily="34" charset="0"/>
              <a:buChar char="•"/>
            </a:pPr>
            <a:r>
              <a:rPr lang="en-US" sz="2000" dirty="0"/>
              <a:t>that is not unit testing!</a:t>
            </a:r>
            <a:endParaRPr lang="pt-PT" sz="2000" dirty="0"/>
          </a:p>
        </p:txBody>
      </p:sp>
      <p:sp>
        <p:nvSpPr>
          <p:cNvPr id="4" name="Text Placeholder 3">
            <a:extLst>
              <a:ext uri="{FF2B5EF4-FFF2-40B4-BE49-F238E27FC236}">
                <a16:creationId xmlns:a16="http://schemas.microsoft.com/office/drawing/2014/main" id="{8C095D02-E552-4818-889C-3130EE32F1C6}"/>
              </a:ext>
            </a:extLst>
          </p:cNvPr>
          <p:cNvSpPr>
            <a:spLocks noGrp="1"/>
          </p:cNvSpPr>
          <p:nvPr>
            <p:ph type="body" idx="2"/>
          </p:nvPr>
        </p:nvSpPr>
        <p:spPr/>
        <p:txBody>
          <a:bodyPr/>
          <a:lstStyle/>
          <a:p>
            <a:endParaRPr lang="pt-PT"/>
          </a:p>
        </p:txBody>
      </p:sp>
    </p:spTree>
    <p:extLst>
      <p:ext uri="{BB962C8B-B14F-4D97-AF65-F5344CB8AC3E}">
        <p14:creationId xmlns:p14="http://schemas.microsoft.com/office/powerpoint/2010/main" val="8320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EA1B-18C6-AA37-670B-B39C94EA31EC}"/>
              </a:ext>
            </a:extLst>
          </p:cNvPr>
          <p:cNvSpPr>
            <a:spLocks noGrp="1"/>
          </p:cNvSpPr>
          <p:nvPr>
            <p:ph type="title"/>
          </p:nvPr>
        </p:nvSpPr>
        <p:spPr/>
        <p:txBody>
          <a:bodyPr/>
          <a:lstStyle/>
          <a:p>
            <a:r>
              <a:rPr lang="pt-PT" dirty="0" err="1"/>
              <a:t>Code</a:t>
            </a:r>
            <a:r>
              <a:rPr lang="pt-PT" dirty="0"/>
              <a:t> </a:t>
            </a:r>
            <a:r>
              <a:rPr lang="pt-PT" dirty="0" err="1"/>
              <a:t>coverage</a:t>
            </a:r>
            <a:endParaRPr lang="pt-PT" dirty="0"/>
          </a:p>
        </p:txBody>
      </p:sp>
      <p:sp>
        <p:nvSpPr>
          <p:cNvPr id="3" name="Text Placeholder 2">
            <a:extLst>
              <a:ext uri="{FF2B5EF4-FFF2-40B4-BE49-F238E27FC236}">
                <a16:creationId xmlns:a16="http://schemas.microsoft.com/office/drawing/2014/main" id="{8F0629A0-6294-1A1E-3777-B713EB4F060B}"/>
              </a:ext>
            </a:extLst>
          </p:cNvPr>
          <p:cNvSpPr>
            <a:spLocks noGrp="1"/>
          </p:cNvSpPr>
          <p:nvPr>
            <p:ph type="body" idx="1"/>
          </p:nvPr>
        </p:nvSpPr>
        <p:spPr>
          <a:xfrm>
            <a:off x="457200" y="1600200"/>
            <a:ext cx="3994500" cy="2596896"/>
          </a:xfrm>
        </p:spPr>
        <p:txBody>
          <a:bodyPr>
            <a:normAutofit lnSpcReduction="10000"/>
          </a:bodyPr>
          <a:lstStyle/>
          <a:p>
            <a:r>
              <a:rPr lang="pt-PT" dirty="0" err="1"/>
              <a:t>Code</a:t>
            </a:r>
            <a:r>
              <a:rPr lang="pt-PT" dirty="0"/>
              <a:t> </a:t>
            </a:r>
            <a:r>
              <a:rPr lang="pt-PT" dirty="0" err="1"/>
              <a:t>coverage</a:t>
            </a:r>
            <a:r>
              <a:rPr lang="pt-PT" dirty="0"/>
              <a:t> as a </a:t>
            </a:r>
            <a:r>
              <a:rPr lang="pt-PT" dirty="0" err="1"/>
              <a:t>quality</a:t>
            </a:r>
            <a:r>
              <a:rPr lang="pt-PT" dirty="0"/>
              <a:t> </a:t>
            </a:r>
            <a:r>
              <a:rPr lang="pt-PT" dirty="0" err="1"/>
              <a:t>metric</a:t>
            </a:r>
            <a:endParaRPr lang="pt-PT" dirty="0"/>
          </a:p>
          <a:p>
            <a:pPr marL="342900" lvl="1" indent="-342900">
              <a:buFont typeface="Arial" panose="020B0604020202020204" pitchFamily="34" charset="0"/>
              <a:buChar char="•"/>
            </a:pPr>
            <a:r>
              <a:rPr lang="en-US" dirty="0"/>
              <a:t>measures the extent to which the source code of a program is executed/exercised when a particular test suite runs. </a:t>
            </a:r>
          </a:p>
          <a:p>
            <a:pPr marL="342900" lvl="1" indent="-342900">
              <a:buFont typeface="Arial" panose="020B0604020202020204" pitchFamily="34" charset="0"/>
              <a:buChar char="•"/>
            </a:pPr>
            <a:r>
              <a:rPr lang="en-US" dirty="0"/>
              <a:t>helps developers assess test effectiveness, identify untested parts of the code</a:t>
            </a:r>
          </a:p>
        </p:txBody>
      </p:sp>
      <p:sp>
        <p:nvSpPr>
          <p:cNvPr id="4" name="Text Placeholder 3">
            <a:extLst>
              <a:ext uri="{FF2B5EF4-FFF2-40B4-BE49-F238E27FC236}">
                <a16:creationId xmlns:a16="http://schemas.microsoft.com/office/drawing/2014/main" id="{177319A9-38EA-B088-0F49-F8ACC81AF55D}"/>
              </a:ext>
            </a:extLst>
          </p:cNvPr>
          <p:cNvSpPr>
            <a:spLocks noGrp="1"/>
          </p:cNvSpPr>
          <p:nvPr>
            <p:ph type="body" idx="2"/>
          </p:nvPr>
        </p:nvSpPr>
        <p:spPr>
          <a:xfrm>
            <a:off x="4692273" y="2935224"/>
            <a:ext cx="3994500" cy="3632676"/>
          </a:xfrm>
        </p:spPr>
        <p:txBody>
          <a:bodyPr>
            <a:normAutofit fontScale="77500" lnSpcReduction="20000"/>
          </a:bodyPr>
          <a:lstStyle/>
          <a:p>
            <a:r>
              <a:rPr lang="en-US" dirty="0"/>
              <a:t>Different criteria:</a:t>
            </a:r>
          </a:p>
          <a:p>
            <a:pPr lvl="1"/>
            <a:r>
              <a:rPr lang="en-US" b="1" dirty="0"/>
              <a:t>Statement Coverage </a:t>
            </a:r>
            <a:r>
              <a:rPr lang="en-US" dirty="0"/>
              <a:t>– Measures the percentage of executed statements.</a:t>
            </a:r>
          </a:p>
          <a:p>
            <a:pPr lvl="1"/>
            <a:r>
              <a:rPr lang="en-US" b="1" dirty="0"/>
              <a:t>Branch Coverage </a:t>
            </a:r>
            <a:r>
              <a:rPr lang="en-US" dirty="0"/>
              <a:t>– Measures whether all possible branches (e.g., if and else conditions) have been executed.</a:t>
            </a:r>
          </a:p>
          <a:p>
            <a:pPr lvl="1"/>
            <a:r>
              <a:rPr lang="en-US" b="1" dirty="0"/>
              <a:t>Function Coverage </a:t>
            </a:r>
            <a:r>
              <a:rPr lang="en-US" dirty="0"/>
              <a:t>– Measures whether all functions or methods have been called.</a:t>
            </a:r>
          </a:p>
          <a:p>
            <a:pPr lvl="1"/>
            <a:r>
              <a:rPr lang="en-US" b="1" dirty="0"/>
              <a:t>Path Coverage </a:t>
            </a:r>
            <a:r>
              <a:rPr lang="en-US" dirty="0"/>
              <a:t>– Measures whether all possible execution paths have been traversed.</a:t>
            </a:r>
          </a:p>
          <a:p>
            <a:pPr lvl="1"/>
            <a:r>
              <a:rPr lang="en-US" b="1" dirty="0"/>
              <a:t>Condition Coverage </a:t>
            </a:r>
            <a:r>
              <a:rPr lang="en-US" dirty="0"/>
              <a:t>– Ensures that each </a:t>
            </a:r>
            <a:r>
              <a:rPr lang="en-US" dirty="0" err="1"/>
              <a:t>boolean</a:t>
            </a:r>
            <a:r>
              <a:rPr lang="en-US" dirty="0"/>
              <a:t> condition in decision-making constructs has been evaluated to both true and false.</a:t>
            </a:r>
          </a:p>
        </p:txBody>
      </p:sp>
      <p:sp>
        <p:nvSpPr>
          <p:cNvPr id="12" name="Speech Bubble: Oval 11">
            <a:extLst>
              <a:ext uri="{FF2B5EF4-FFF2-40B4-BE49-F238E27FC236}">
                <a16:creationId xmlns:a16="http://schemas.microsoft.com/office/drawing/2014/main" id="{296E8321-B113-6AB5-8662-1A4829B49862}"/>
              </a:ext>
            </a:extLst>
          </p:cNvPr>
          <p:cNvSpPr/>
          <p:nvPr/>
        </p:nvSpPr>
        <p:spPr>
          <a:xfrm>
            <a:off x="5413344" y="386780"/>
            <a:ext cx="3528392" cy="1687890"/>
          </a:xfrm>
          <a:prstGeom prst="wedgeEllipseCallout">
            <a:avLst>
              <a:gd name="adj1" fmla="val -57196"/>
              <a:gd name="adj2" fmla="val 54305"/>
            </a:avLst>
          </a:prstGeom>
          <a:solidFill>
            <a:schemeClr val="bg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buNone/>
            </a:pPr>
            <a:r>
              <a:rPr lang="en-US" sz="1800" u="none" dirty="0">
                <a:solidFill>
                  <a:schemeClr val="bg1"/>
                </a:solidFill>
                <a:latin typeface="+mn-lt"/>
              </a:rPr>
              <a:t>Implications of high/low values of coverage in the software reliability?</a:t>
            </a:r>
          </a:p>
        </p:txBody>
      </p:sp>
      <p:pic>
        <p:nvPicPr>
          <p:cNvPr id="9" name="Picture 8">
            <a:extLst>
              <a:ext uri="{FF2B5EF4-FFF2-40B4-BE49-F238E27FC236}">
                <a16:creationId xmlns:a16="http://schemas.microsoft.com/office/drawing/2014/main" id="{385D90E8-2F22-65EE-BF79-07661C408F6B}"/>
              </a:ext>
            </a:extLst>
          </p:cNvPr>
          <p:cNvPicPr>
            <a:picLocks noChangeAspect="1"/>
          </p:cNvPicPr>
          <p:nvPr/>
        </p:nvPicPr>
        <p:blipFill>
          <a:blip r:embed="rId2"/>
          <a:stretch>
            <a:fillRect/>
          </a:stretch>
        </p:blipFill>
        <p:spPr>
          <a:xfrm>
            <a:off x="152181" y="5057651"/>
            <a:ext cx="4299519" cy="748046"/>
          </a:xfrm>
          <a:prstGeom prst="rect">
            <a:avLst/>
          </a:prstGeom>
        </p:spPr>
      </p:pic>
    </p:spTree>
    <p:extLst>
      <p:ext uri="{BB962C8B-B14F-4D97-AF65-F5344CB8AC3E}">
        <p14:creationId xmlns:p14="http://schemas.microsoft.com/office/powerpoint/2010/main" val="3300574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9096-8ECE-849D-0715-A470F821C7A4}"/>
              </a:ext>
            </a:extLst>
          </p:cNvPr>
          <p:cNvSpPr>
            <a:spLocks noGrp="1"/>
          </p:cNvSpPr>
          <p:nvPr>
            <p:ph type="title"/>
          </p:nvPr>
        </p:nvSpPr>
        <p:spPr/>
        <p:txBody>
          <a:bodyPr/>
          <a:lstStyle/>
          <a:p>
            <a:r>
              <a:rPr lang="pt-PT" dirty="0" err="1"/>
              <a:t>Fault</a:t>
            </a:r>
            <a:r>
              <a:rPr lang="pt-PT" dirty="0"/>
              <a:t> </a:t>
            </a:r>
            <a:r>
              <a:rPr lang="pt-PT" dirty="0" err="1"/>
              <a:t>location</a:t>
            </a:r>
            <a:r>
              <a:rPr lang="pt-PT" dirty="0"/>
              <a:t> </a:t>
            </a:r>
            <a:r>
              <a:rPr lang="pt-PT" dirty="0" err="1"/>
              <a:t>techniques</a:t>
            </a:r>
            <a:endParaRPr lang="pt-PT" dirty="0"/>
          </a:p>
        </p:txBody>
      </p:sp>
      <p:sp>
        <p:nvSpPr>
          <p:cNvPr id="3" name="Text Placeholder 2">
            <a:extLst>
              <a:ext uri="{FF2B5EF4-FFF2-40B4-BE49-F238E27FC236}">
                <a16:creationId xmlns:a16="http://schemas.microsoft.com/office/drawing/2014/main" id="{7B8F7953-78BA-9C87-D4F7-8E8724303DC0}"/>
              </a:ext>
            </a:extLst>
          </p:cNvPr>
          <p:cNvSpPr>
            <a:spLocks noGrp="1"/>
          </p:cNvSpPr>
          <p:nvPr>
            <p:ph type="body" idx="1"/>
          </p:nvPr>
        </p:nvSpPr>
        <p:spPr/>
        <p:txBody>
          <a:bodyPr>
            <a:normAutofit/>
          </a:bodyPr>
          <a:lstStyle/>
          <a:p>
            <a:r>
              <a:rPr lang="en-US" sz="1600" dirty="0"/>
              <a:t>FL: software debugging techniques to help developers understand which parts of the code are most likely responsible for causing test failures.</a:t>
            </a:r>
          </a:p>
          <a:p>
            <a:endParaRPr lang="en-US" sz="1600" dirty="0"/>
          </a:p>
          <a:p>
            <a:r>
              <a:rPr lang="en-US" sz="1600" dirty="0"/>
              <a:t>Spectrum-Based Fault Localization (SBFL) techniques use execution traces of test cases (=spectrum, as generated by </a:t>
            </a:r>
            <a:r>
              <a:rPr lang="en-US" sz="1600" dirty="0" err="1"/>
              <a:t>Jacoco</a:t>
            </a:r>
            <a:r>
              <a:rPr lang="en-US" sz="1600" dirty="0"/>
              <a:t>) to determine how likely specific program elements (e.g., statements) are responsible for observed failures.</a:t>
            </a:r>
          </a:p>
          <a:p>
            <a:r>
              <a:rPr lang="en-US" sz="1600" dirty="0"/>
              <a:t>SBFL techniques analyze </a:t>
            </a:r>
            <a:r>
              <a:rPr lang="en-US" sz="1600" b="1" dirty="0"/>
              <a:t>how frequently different parts of the code participate in passing and failing test cases</a:t>
            </a:r>
            <a:r>
              <a:rPr lang="en-US" sz="1600" dirty="0"/>
              <a:t>. By comparing the execution patterns, SBFL </a:t>
            </a:r>
            <a:r>
              <a:rPr lang="en-US" sz="1600" b="1" dirty="0"/>
              <a:t>ranks code elements</a:t>
            </a:r>
            <a:r>
              <a:rPr lang="en-US" sz="1600" dirty="0"/>
              <a:t> based on their likelihood of being faulty.</a:t>
            </a:r>
            <a:endParaRPr lang="pt-PT" sz="1600" dirty="0"/>
          </a:p>
        </p:txBody>
      </p:sp>
      <p:sp>
        <p:nvSpPr>
          <p:cNvPr id="4" name="Text Placeholder 3">
            <a:extLst>
              <a:ext uri="{FF2B5EF4-FFF2-40B4-BE49-F238E27FC236}">
                <a16:creationId xmlns:a16="http://schemas.microsoft.com/office/drawing/2014/main" id="{11BA7B2D-2300-BC85-0332-44F8DC852B4D}"/>
              </a:ext>
            </a:extLst>
          </p:cNvPr>
          <p:cNvSpPr>
            <a:spLocks noGrp="1"/>
          </p:cNvSpPr>
          <p:nvPr>
            <p:ph type="body" idx="2"/>
          </p:nvPr>
        </p:nvSpPr>
        <p:spPr/>
        <p:txBody>
          <a:bodyPr>
            <a:normAutofit/>
          </a:bodyPr>
          <a:lstStyle/>
          <a:p>
            <a:r>
              <a:rPr lang="en-US" b="1" dirty="0"/>
              <a:t>SBFL procedure:</a:t>
            </a:r>
          </a:p>
          <a:p>
            <a:pPr>
              <a:buFont typeface="+mj-lt"/>
              <a:buAutoNum type="arabicPeriod"/>
            </a:pPr>
            <a:r>
              <a:rPr lang="en-US" b="1" dirty="0"/>
              <a:t>Run the Test Suite:</a:t>
            </a:r>
            <a:r>
              <a:rPr lang="en-US" dirty="0"/>
              <a:t> </a:t>
            </a:r>
          </a:p>
          <a:p>
            <a:pPr>
              <a:buFont typeface="+mj-lt"/>
              <a:buAutoNum type="arabicPeriod"/>
            </a:pPr>
            <a:r>
              <a:rPr lang="en-US" b="1" dirty="0"/>
              <a:t>Collect Execution Data:</a:t>
            </a:r>
            <a:r>
              <a:rPr lang="en-US" dirty="0"/>
              <a:t> Track which statements or branches were executed during each test.</a:t>
            </a:r>
          </a:p>
          <a:p>
            <a:pPr>
              <a:buFont typeface="+mj-lt"/>
              <a:buAutoNum type="arabicPeriod"/>
            </a:pPr>
            <a:r>
              <a:rPr lang="en-US" b="1" dirty="0"/>
              <a:t>Compute Suspiciousness Scores:</a:t>
            </a:r>
            <a:r>
              <a:rPr lang="en-US" dirty="0"/>
              <a:t> Use heuristics to compute how "suspicious" each </a:t>
            </a:r>
          </a:p>
          <a:p>
            <a:pPr>
              <a:buFont typeface="+mj-lt"/>
              <a:buAutoNum type="arabicPeriod"/>
            </a:pPr>
            <a:r>
              <a:rPr lang="en-US" b="1" dirty="0"/>
              <a:t>Rank Code Elements</a:t>
            </a:r>
            <a:endParaRPr lang="en-US" dirty="0"/>
          </a:p>
          <a:p>
            <a:pPr>
              <a:buFont typeface="+mj-lt"/>
              <a:buAutoNum type="arabicPeriod"/>
            </a:pPr>
            <a:r>
              <a:rPr lang="en-US" b="1" dirty="0"/>
              <a:t>Debugging and Fixing: </a:t>
            </a:r>
            <a:r>
              <a:rPr lang="en-US" dirty="0"/>
              <a:t>investigate the most suspicious code elements first.</a:t>
            </a:r>
          </a:p>
          <a:p>
            <a:endParaRPr lang="pt-PT" dirty="0"/>
          </a:p>
        </p:txBody>
      </p:sp>
    </p:spTree>
    <p:extLst>
      <p:ext uri="{BB962C8B-B14F-4D97-AF65-F5344CB8AC3E}">
        <p14:creationId xmlns:p14="http://schemas.microsoft.com/office/powerpoint/2010/main" val="318144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93ED-D958-2039-2914-120F21542827}"/>
              </a:ext>
            </a:extLst>
          </p:cNvPr>
          <p:cNvSpPr>
            <a:spLocks noGrp="1"/>
          </p:cNvSpPr>
          <p:nvPr>
            <p:ph type="title"/>
          </p:nvPr>
        </p:nvSpPr>
        <p:spPr/>
        <p:txBody>
          <a:bodyPr/>
          <a:lstStyle/>
          <a:p>
            <a:r>
              <a:rPr lang="pt-PT" dirty="0"/>
              <a:t>SBFL </a:t>
            </a:r>
            <a:r>
              <a:rPr lang="pt-PT" dirty="0" err="1"/>
              <a:t>heuristic</a:t>
            </a:r>
            <a:r>
              <a:rPr lang="pt-PT" dirty="0"/>
              <a:t>: </a:t>
            </a:r>
            <a:r>
              <a:rPr lang="pt-PT" dirty="0" err="1"/>
              <a:t>Tarantula</a:t>
            </a:r>
            <a:endParaRPr lang="pt-PT" dirty="0"/>
          </a:p>
        </p:txBody>
      </p:sp>
      <p:sp>
        <p:nvSpPr>
          <p:cNvPr id="3" name="Text Placeholder 2">
            <a:extLst>
              <a:ext uri="{FF2B5EF4-FFF2-40B4-BE49-F238E27FC236}">
                <a16:creationId xmlns:a16="http://schemas.microsoft.com/office/drawing/2014/main" id="{DA824C8D-EBEF-8838-0934-8735A8210861}"/>
              </a:ext>
            </a:extLst>
          </p:cNvPr>
          <p:cNvSpPr>
            <a:spLocks noGrp="1"/>
          </p:cNvSpPr>
          <p:nvPr>
            <p:ph type="body" idx="1"/>
          </p:nvPr>
        </p:nvSpPr>
        <p:spPr>
          <a:xfrm>
            <a:off x="457200" y="1600200"/>
            <a:ext cx="3994500" cy="2312377"/>
          </a:xfrm>
        </p:spPr>
        <p:txBody>
          <a:bodyPr>
            <a:normAutofit fontScale="92500" lnSpcReduction="10000"/>
          </a:bodyPr>
          <a:lstStyle/>
          <a:p>
            <a:r>
              <a:rPr lang="en-US" dirty="0"/>
              <a:t>T. assigns a </a:t>
            </a:r>
            <a:r>
              <a:rPr lang="en-US" b="1" dirty="0"/>
              <a:t>suspiciousness score</a:t>
            </a:r>
            <a:r>
              <a:rPr lang="en-US" dirty="0"/>
              <a:t> to each statement based on how often it is executed in </a:t>
            </a:r>
            <a:r>
              <a:rPr lang="en-US" b="1" dirty="0"/>
              <a:t>failing</a:t>
            </a:r>
            <a:r>
              <a:rPr lang="en-US" dirty="0"/>
              <a:t> vs. </a:t>
            </a:r>
            <a:r>
              <a:rPr lang="en-US" b="1" dirty="0"/>
              <a:t>passing</a:t>
            </a:r>
            <a:r>
              <a:rPr lang="en-US" dirty="0"/>
              <a:t> tests.</a:t>
            </a:r>
          </a:p>
          <a:p>
            <a:endParaRPr lang="en-US" dirty="0"/>
          </a:p>
          <a:p>
            <a:r>
              <a:rPr lang="en-US" dirty="0"/>
              <a:t>One of the most used in software methods research for benchmarking</a:t>
            </a:r>
            <a:endParaRPr lang="pt-PT" dirty="0"/>
          </a:p>
        </p:txBody>
      </p:sp>
      <p:sp>
        <p:nvSpPr>
          <p:cNvPr id="4" name="Text Placeholder 3">
            <a:extLst>
              <a:ext uri="{FF2B5EF4-FFF2-40B4-BE49-F238E27FC236}">
                <a16:creationId xmlns:a16="http://schemas.microsoft.com/office/drawing/2014/main" id="{00E5315B-9A85-AE72-A793-5DEC809BCC8B}"/>
              </a:ext>
            </a:extLst>
          </p:cNvPr>
          <p:cNvSpPr>
            <a:spLocks noGrp="1"/>
          </p:cNvSpPr>
          <p:nvPr>
            <p:ph type="body" idx="2"/>
          </p:nvPr>
        </p:nvSpPr>
        <p:spPr/>
        <p:txBody>
          <a:bodyPr/>
          <a:lstStyle/>
          <a:p>
            <a:endParaRPr lang="pt-PT"/>
          </a:p>
        </p:txBody>
      </p:sp>
      <p:pic>
        <p:nvPicPr>
          <p:cNvPr id="6" name="Picture 5">
            <a:extLst>
              <a:ext uri="{FF2B5EF4-FFF2-40B4-BE49-F238E27FC236}">
                <a16:creationId xmlns:a16="http://schemas.microsoft.com/office/drawing/2014/main" id="{E8269050-CF2A-53C3-7ECC-D17CEE3EC29C}"/>
              </a:ext>
            </a:extLst>
          </p:cNvPr>
          <p:cNvPicPr>
            <a:picLocks noChangeAspect="1"/>
          </p:cNvPicPr>
          <p:nvPr/>
        </p:nvPicPr>
        <p:blipFill>
          <a:blip r:embed="rId2"/>
          <a:stretch>
            <a:fillRect/>
          </a:stretch>
        </p:blipFill>
        <p:spPr>
          <a:xfrm>
            <a:off x="4343400" y="3770379"/>
            <a:ext cx="5046785" cy="3075174"/>
          </a:xfrm>
          <a:prstGeom prst="rect">
            <a:avLst/>
          </a:prstGeom>
        </p:spPr>
      </p:pic>
    </p:spTree>
    <p:extLst>
      <p:ext uri="{BB962C8B-B14F-4D97-AF65-F5344CB8AC3E}">
        <p14:creationId xmlns:p14="http://schemas.microsoft.com/office/powerpoint/2010/main" val="1490225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images-1.medium.com/max/800/1*ir28e8CdQRWaoOX5pKtXLg.jpeg">
            <a:extLst>
              <a:ext uri="{FF2B5EF4-FFF2-40B4-BE49-F238E27FC236}">
                <a16:creationId xmlns:a16="http://schemas.microsoft.com/office/drawing/2014/main" id="{9C0BBBFD-5D15-444C-941D-7851013AD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2339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405DE2F-1BC7-45C1-93A6-F65434771985}"/>
              </a:ext>
            </a:extLst>
          </p:cNvPr>
          <p:cNvSpPr/>
          <p:nvPr/>
        </p:nvSpPr>
        <p:spPr>
          <a:xfrm>
            <a:off x="69300" y="5293614"/>
            <a:ext cx="1728192" cy="264111"/>
          </a:xfrm>
          <a:prstGeom prst="rect">
            <a:avLst/>
          </a:prstGeom>
        </p:spPr>
        <p:txBody>
          <a:bodyPr wrap="square">
            <a:spAutoFit/>
          </a:bodyPr>
          <a:lstStyle/>
          <a:p>
            <a:pPr>
              <a:buNone/>
            </a:pPr>
            <a:endParaRPr lang="pt-PT" sz="1100" u="none"/>
          </a:p>
        </p:txBody>
      </p:sp>
      <p:sp>
        <p:nvSpPr>
          <p:cNvPr id="2" name="Footer Placeholder 1">
            <a:extLst>
              <a:ext uri="{FF2B5EF4-FFF2-40B4-BE49-F238E27FC236}">
                <a16:creationId xmlns:a16="http://schemas.microsoft.com/office/drawing/2014/main" id="{1B4DCAA0-E9D8-40D5-B23B-69A64A694FE4}"/>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3" name="Slide Number Placeholder 2">
            <a:extLst>
              <a:ext uri="{FF2B5EF4-FFF2-40B4-BE49-F238E27FC236}">
                <a16:creationId xmlns:a16="http://schemas.microsoft.com/office/drawing/2014/main" id="{CA34E422-0B62-4D55-B93C-46FE4C61793D}"/>
              </a:ext>
            </a:extLst>
          </p:cNvPr>
          <p:cNvSpPr>
            <a:spLocks noGrp="1"/>
          </p:cNvSpPr>
          <p:nvPr>
            <p:ph type="sldNum" sz="quarter" idx="11"/>
          </p:nvPr>
        </p:nvSpPr>
        <p:spPr/>
        <p:txBody>
          <a:bodyPr/>
          <a:lstStyle/>
          <a:p>
            <a:pPr>
              <a:defRPr/>
            </a:pPr>
            <a:fld id="{441D606F-5C1F-4D3F-920D-5117DCB86893}" type="slidenum">
              <a:rPr lang="en-US" smtClean="0"/>
              <a:pPr>
                <a:defRPr/>
              </a:pPr>
              <a:t>29</a:t>
            </a:fld>
            <a:endParaRPr lang="en-US"/>
          </a:p>
        </p:txBody>
      </p:sp>
    </p:spTree>
    <p:extLst>
      <p:ext uri="{BB962C8B-B14F-4D97-AF65-F5344CB8AC3E}">
        <p14:creationId xmlns:p14="http://schemas.microsoft.com/office/powerpoint/2010/main" val="312707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6" name="Title 5">
            <a:extLst>
              <a:ext uri="{FF2B5EF4-FFF2-40B4-BE49-F238E27FC236}">
                <a16:creationId xmlns:a16="http://schemas.microsoft.com/office/drawing/2014/main" id="{2A4BD341-4005-4F6D-8BF2-C81AA04034F7}"/>
              </a:ext>
            </a:extLst>
          </p:cNvPr>
          <p:cNvSpPr>
            <a:spLocks noGrp="1"/>
          </p:cNvSpPr>
          <p:nvPr>
            <p:ph type="title"/>
          </p:nvPr>
        </p:nvSpPr>
        <p:spPr/>
        <p:txBody>
          <a:bodyPr/>
          <a:lstStyle/>
          <a:p>
            <a:r>
              <a:rPr lang="en-US"/>
              <a:t>Verification vs Validation</a:t>
            </a:r>
            <a:endParaRPr lang="pt-PT"/>
          </a:p>
        </p:txBody>
      </p:sp>
      <p:sp>
        <p:nvSpPr>
          <p:cNvPr id="4" name="Content Placeholder 3">
            <a:extLst>
              <a:ext uri="{FF2B5EF4-FFF2-40B4-BE49-F238E27FC236}">
                <a16:creationId xmlns:a16="http://schemas.microsoft.com/office/drawing/2014/main" id="{CE21D92B-F29B-4822-831B-8A9C0976F5CE}"/>
              </a:ext>
            </a:extLst>
          </p:cNvPr>
          <p:cNvSpPr>
            <a:spLocks noGrp="1"/>
          </p:cNvSpPr>
          <p:nvPr>
            <p:ph sz="half" idx="1"/>
          </p:nvPr>
        </p:nvSpPr>
        <p:spPr/>
        <p:txBody>
          <a:bodyPr/>
          <a:lstStyle/>
          <a:p>
            <a:endParaRPr lang="pt-PT"/>
          </a:p>
        </p:txBody>
      </p:sp>
      <p:sp>
        <p:nvSpPr>
          <p:cNvPr id="5" name="Content Placeholder 4">
            <a:extLst>
              <a:ext uri="{FF2B5EF4-FFF2-40B4-BE49-F238E27FC236}">
                <a16:creationId xmlns:a16="http://schemas.microsoft.com/office/drawing/2014/main" id="{E72926DD-2896-4A0A-9A1A-02675A7AD5AA}"/>
              </a:ext>
            </a:extLst>
          </p:cNvPr>
          <p:cNvSpPr>
            <a:spLocks noGrp="1"/>
          </p:cNvSpPr>
          <p:nvPr>
            <p:ph sz="half" idx="2"/>
          </p:nvPr>
        </p:nvSpPr>
        <p:spPr/>
        <p:txBody>
          <a:bodyPr/>
          <a:lstStyle/>
          <a:p>
            <a:endParaRPr lang="pt-PT"/>
          </a:p>
        </p:txBody>
      </p:sp>
      <p:sp>
        <p:nvSpPr>
          <p:cNvPr id="2" name="Footer Placeholder 1"/>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r>
              <a:rPr lang="pt-PT"/>
              <a:t>I Oliveira</a:t>
            </a:r>
          </a:p>
        </p:txBody>
      </p:sp>
      <p:sp>
        <p:nvSpPr>
          <p:cNvPr id="3" name="Slide Number Placeholder 2"/>
          <p:cNvSpPr>
            <a:spLocks noGrp="1"/>
          </p:cNvSpPr>
          <p:nvPr>
            <p:ph type="sldNum" sz="quarter" idx="11"/>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fld id="{31C462ED-F2DE-43C8-947F-093D44ED50DD}" type="slidenum">
              <a:rPr lang="pt-PT" smtClean="0"/>
              <a:pPr lvl="0"/>
              <a:t>3</a:t>
            </a:fld>
            <a:endParaRPr lang="pt-PT"/>
          </a:p>
        </p:txBody>
      </p:sp>
      <p:sp>
        <p:nvSpPr>
          <p:cNvPr id="8" name="TextBox 7"/>
          <p:cNvSpPr txBox="1"/>
          <p:nvPr/>
        </p:nvSpPr>
        <p:spPr>
          <a:xfrm>
            <a:off x="606624" y="1801066"/>
            <a:ext cx="3852801" cy="3872168"/>
          </a:xfrm>
          <a:prstGeom prst="rect">
            <a:avLst/>
          </a:prstGeom>
          <a:solidFill>
            <a:schemeClr val="accent3">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80000" tIns="180000" rIns="180000" bIns="180000" rtlCol="0">
            <a:noAutofit/>
          </a:bodyPr>
          <a:lstStyle/>
          <a:p>
            <a:pPr>
              <a:buNone/>
            </a:pPr>
            <a:r>
              <a:rPr lang="en-US" sz="2000" u="none" dirty="0">
                <a:solidFill>
                  <a:srgbClr val="FFFFFF"/>
                </a:solidFill>
                <a:latin typeface="Open Sans Semibold" panose="020B0706030804020204" pitchFamily="34" charset="0"/>
                <a:ea typeface="Open Sans Semibold" panose="020B0706030804020204" pitchFamily="34" charset="0"/>
                <a:cs typeface="Open Sans Semibold" panose="020B0706030804020204" pitchFamily="34" charset="0"/>
              </a:rPr>
              <a:t>VERIFICATION: ARE WE DOING THE SYSTEM IN THE RIGHT WAY?</a:t>
            </a:r>
          </a:p>
          <a:p>
            <a:pPr>
              <a:buNone/>
            </a:pPr>
            <a:r>
              <a:rPr lang="en-US" sz="2000" u="none" dirty="0">
                <a:solidFill>
                  <a:srgbClr val="383839"/>
                </a:solidFill>
                <a:latin typeface="Open Sans" panose="020B0606030504020204" pitchFamily="34" charset="0"/>
                <a:ea typeface="Open Sans" panose="020B0606030504020204" pitchFamily="34" charset="0"/>
                <a:cs typeface="Open Sans" panose="020B0606030504020204" pitchFamily="34" charset="0"/>
              </a:rPr>
              <a:t>Check work products against their specifications</a:t>
            </a:r>
          </a:p>
          <a:p>
            <a:pPr>
              <a:buNone/>
            </a:pPr>
            <a:r>
              <a:rPr lang="en-US" sz="2000" u="none" dirty="0">
                <a:solidFill>
                  <a:srgbClr val="383839"/>
                </a:solidFill>
                <a:latin typeface="Open Sans" panose="020B0606030504020204" pitchFamily="34" charset="0"/>
                <a:ea typeface="Open Sans" panose="020B0606030504020204" pitchFamily="34" charset="0"/>
                <a:cs typeface="Open Sans" panose="020B0606030504020204" pitchFamily="34" charset="0"/>
              </a:rPr>
              <a:t>Check modules consistency</a:t>
            </a:r>
          </a:p>
          <a:p>
            <a:pPr>
              <a:buNone/>
            </a:pPr>
            <a:r>
              <a:rPr lang="en-US" sz="2000" u="none" dirty="0">
                <a:solidFill>
                  <a:srgbClr val="383839"/>
                </a:solidFill>
                <a:latin typeface="Open Sans" panose="020B0606030504020204" pitchFamily="34" charset="0"/>
                <a:ea typeface="Open Sans" panose="020B0606030504020204" pitchFamily="34" charset="0"/>
                <a:cs typeface="Open Sans" panose="020B0606030504020204" pitchFamily="34" charset="0"/>
              </a:rPr>
              <a:t>Check against industry best practices</a:t>
            </a:r>
            <a:endParaRPr lang="pt-PT" sz="2000" u="none" dirty="0">
              <a:solidFill>
                <a:srgbClr val="383839"/>
              </a:solidFill>
              <a:latin typeface="Open Sans" panose="020B0606030504020204" pitchFamily="34" charset="0"/>
              <a:ea typeface="Open Sans" panose="020B0606030504020204" pitchFamily="34" charset="0"/>
              <a:cs typeface="Open Sans" panose="020B0606030504020204" pitchFamily="34" charset="0"/>
            </a:endParaRPr>
          </a:p>
          <a:p>
            <a:pPr>
              <a:buNone/>
            </a:pPr>
            <a:r>
              <a:rPr lang="en-US" sz="2000" u="none" dirty="0">
                <a:solidFill>
                  <a:srgbClr val="383839"/>
                </a:solidFill>
                <a:latin typeface="Open Sans" panose="020B0606030504020204" pitchFamily="34" charset="0"/>
                <a:ea typeface="Open Sans" panose="020B0606030504020204" pitchFamily="34" charset="0"/>
                <a:cs typeface="Open Sans" panose="020B0606030504020204" pitchFamily="34" charset="0"/>
              </a:rPr>
              <a:t>...</a:t>
            </a:r>
          </a:p>
          <a:p>
            <a:pPr>
              <a:buNone/>
            </a:pPr>
            <a:endParaRPr lang="en-US" sz="2000" dirty="0">
              <a:solidFill>
                <a:srgbClr val="383839"/>
              </a:solidFill>
              <a:latin typeface="Open Sans" panose="020B0606030504020204" pitchFamily="34" charset="0"/>
              <a:ea typeface="Open Sans" panose="020B0606030504020204" pitchFamily="34" charset="0"/>
              <a:cs typeface="Open Sans" panose="020B0606030504020204" pitchFamily="34" charset="0"/>
            </a:endParaRPr>
          </a:p>
          <a:p>
            <a:pPr>
              <a:buNone/>
            </a:pPr>
            <a:r>
              <a:rPr lang="en-US" sz="2000" u="none" dirty="0">
                <a:solidFill>
                  <a:srgbClr val="383839"/>
                </a:solidFill>
                <a:latin typeface="Open Sans" panose="020B0606030504020204" pitchFamily="34" charset="0"/>
                <a:ea typeface="Open Sans" panose="020B0606030504020204" pitchFamily="34" charset="0"/>
                <a:cs typeface="Open Sans" panose="020B0606030504020204" pitchFamily="34" charset="0"/>
              </a:rPr>
              <a:t>CORRECTNESS</a:t>
            </a:r>
          </a:p>
        </p:txBody>
      </p:sp>
      <p:sp>
        <p:nvSpPr>
          <p:cNvPr id="11" name="TextBox 10"/>
          <p:cNvSpPr txBox="1"/>
          <p:nvPr/>
        </p:nvSpPr>
        <p:spPr>
          <a:xfrm>
            <a:off x="4679541" y="1801066"/>
            <a:ext cx="3997734" cy="3845900"/>
          </a:xfrm>
          <a:prstGeom prst="rect">
            <a:avLst/>
          </a:prstGeom>
          <a:solidFill>
            <a:schemeClr val="accent3">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80000" tIns="180000" rIns="180000" bIns="180000" rtlCol="0">
            <a:noAutofit/>
          </a:bodyPr>
          <a:lstStyle>
            <a:defPPr>
              <a:defRPr lang="en-US"/>
            </a:defPPr>
            <a:lvl1pPr>
              <a:buNone/>
              <a:defRPr sz="2000" u="none">
                <a:solidFill>
                  <a:srgbClr val="383839"/>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solidFill>
                  <a:srgbClr val="FFFFFF"/>
                </a:solidFill>
              </a:rPr>
              <a:t>VALIDATION: ARE WE DOING THE RIGHT SYSTEM?</a:t>
            </a:r>
            <a:br>
              <a:rPr lang="en-US" dirty="0">
                <a:solidFill>
                  <a:srgbClr val="FFFFFF"/>
                </a:solidFill>
              </a:rPr>
            </a:br>
            <a:endParaRPr lang="en-US" dirty="0">
              <a:solidFill>
                <a:srgbClr val="FFFFFF"/>
              </a:solidFill>
            </a:endParaRPr>
          </a:p>
          <a:p>
            <a:r>
              <a:rPr lang="en-US" dirty="0">
                <a:latin typeface="Open Sans" panose="020B0606030504020204" pitchFamily="34" charset="0"/>
                <a:ea typeface="Open Sans" panose="020B0606030504020204" pitchFamily="34" charset="0"/>
                <a:cs typeface="Open Sans" panose="020B0606030504020204" pitchFamily="34" charset="0"/>
              </a:rPr>
              <a:t>Check work-products against the user needs and expectations</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panose="020B0606030504020204" pitchFamily="34" charset="0"/>
                <a:ea typeface="Open Sans" panose="020B0606030504020204" pitchFamily="34" charset="0"/>
                <a:cs typeface="Open Sans" panose="020B0606030504020204" pitchFamily="34" charset="0"/>
              </a:rPr>
              <a:t>ACCEPTANCE</a:t>
            </a:r>
          </a:p>
          <a:p>
            <a:endParaRPr lang="pt-PT" dirty="0"/>
          </a:p>
        </p:txBody>
      </p:sp>
    </p:spTree>
    <p:extLst>
      <p:ext uri="{BB962C8B-B14F-4D97-AF65-F5344CB8AC3E}">
        <p14:creationId xmlns:p14="http://schemas.microsoft.com/office/powerpoint/2010/main" val="3324283259"/>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p:txBody>
          <a:bodyPr/>
          <a:lstStyle/>
          <a:p>
            <a:pPr lvl="0"/>
            <a:r>
              <a:rPr lang="en-US">
                <a:sym typeface="Roboto"/>
              </a:rPr>
              <a:t>References</a:t>
            </a:r>
          </a:p>
        </p:txBody>
      </p:sp>
      <p:sp>
        <p:nvSpPr>
          <p:cNvPr id="3" name="Text Placeholder 2">
            <a:extLst>
              <a:ext uri="{FF2B5EF4-FFF2-40B4-BE49-F238E27FC236}">
                <a16:creationId xmlns:a16="http://schemas.microsoft.com/office/drawing/2014/main" id="{1EB23008-562B-C529-6E80-DE0F0B61596C}"/>
              </a:ext>
            </a:extLst>
          </p:cNvPr>
          <p:cNvSpPr>
            <a:spLocks noGrp="1"/>
          </p:cNvSpPr>
          <p:nvPr>
            <p:ph type="body" idx="1"/>
          </p:nvPr>
        </p:nvSpPr>
        <p:spPr/>
        <p:txBody>
          <a:bodyPr/>
          <a:lstStyle/>
          <a:p>
            <a:r>
              <a:rPr lang="pt-PT" dirty="0" err="1"/>
              <a:t>Titles</a:t>
            </a:r>
            <a:r>
              <a:rPr lang="pt-PT" dirty="0"/>
              <a:t> </a:t>
            </a:r>
            <a:r>
              <a:rPr lang="pt-PT" dirty="0" err="1"/>
              <a:t>from</a:t>
            </a:r>
            <a:r>
              <a:rPr lang="pt-PT" dirty="0"/>
              <a:t> </a:t>
            </a:r>
            <a:r>
              <a:rPr lang="pt-PT" dirty="0" err="1"/>
              <a:t>Oreilly</a:t>
            </a:r>
            <a:r>
              <a:rPr lang="pt-PT" dirty="0"/>
              <a:t> are </a:t>
            </a:r>
            <a:r>
              <a:rPr lang="pt-PT" dirty="0" err="1"/>
              <a:t>available</a:t>
            </a:r>
            <a:r>
              <a:rPr lang="pt-PT" dirty="0"/>
              <a:t> to </a:t>
            </a:r>
            <a:r>
              <a:rPr lang="pt-PT" dirty="0" err="1"/>
              <a:t>UA’s</a:t>
            </a:r>
            <a:r>
              <a:rPr lang="pt-PT" dirty="0"/>
              <a:t> </a:t>
            </a:r>
            <a:r>
              <a:rPr lang="pt-PT" dirty="0" err="1"/>
              <a:t>students</a:t>
            </a:r>
            <a:endParaRPr lang="pt-PT" dirty="0"/>
          </a:p>
          <a:p>
            <a:pPr lvl="2"/>
            <a:r>
              <a:rPr lang="pt-PT" dirty="0"/>
              <a:t>Log </a:t>
            </a:r>
            <a:r>
              <a:rPr lang="pt-PT" dirty="0" err="1"/>
              <a:t>with</a:t>
            </a:r>
            <a:r>
              <a:rPr lang="pt-PT" dirty="0"/>
              <a:t> SSO </a:t>
            </a:r>
            <a:r>
              <a:rPr lang="pt-PT" dirty="0" err="1"/>
              <a:t>providing</a:t>
            </a:r>
            <a:r>
              <a:rPr lang="pt-PT" dirty="0"/>
              <a:t> </a:t>
            </a:r>
            <a:r>
              <a:rPr lang="pt-PT" dirty="0" err="1"/>
              <a:t>your</a:t>
            </a:r>
            <a:r>
              <a:rPr lang="pt-PT" dirty="0"/>
              <a:t> </a:t>
            </a:r>
            <a:r>
              <a:rPr lang="pt-PT" i="1" dirty="0"/>
              <a:t>@ua.pt </a:t>
            </a:r>
            <a:r>
              <a:rPr lang="pt-PT" dirty="0"/>
              <a:t>email</a:t>
            </a:r>
          </a:p>
          <a:p>
            <a:pPr lvl="2"/>
            <a:endParaRPr lang="pt-PT" dirty="0"/>
          </a:p>
          <a:p>
            <a:pPr lvl="2"/>
            <a:r>
              <a:rPr lang="pt-PT" dirty="0" err="1">
                <a:hlinkClick r:id="rId3"/>
              </a:rPr>
              <a:t>JUnit</a:t>
            </a:r>
            <a:r>
              <a:rPr lang="pt-PT" dirty="0">
                <a:hlinkClick r:id="rId3"/>
              </a:rPr>
              <a:t> in </a:t>
            </a:r>
            <a:r>
              <a:rPr lang="pt-PT" dirty="0" err="1">
                <a:hlinkClick r:id="rId3"/>
              </a:rPr>
              <a:t>Action</a:t>
            </a:r>
            <a:r>
              <a:rPr lang="pt-PT" dirty="0"/>
              <a:t> </a:t>
            </a:r>
          </a:p>
        </p:txBody>
      </p:sp>
      <p:sp>
        <p:nvSpPr>
          <p:cNvPr id="5" name="Text Placeholder 4">
            <a:extLst>
              <a:ext uri="{FF2B5EF4-FFF2-40B4-BE49-F238E27FC236}">
                <a16:creationId xmlns:a16="http://schemas.microsoft.com/office/drawing/2014/main" id="{C17E0666-BEE3-14F2-6437-7201C5283F16}"/>
              </a:ext>
            </a:extLst>
          </p:cNvPr>
          <p:cNvSpPr>
            <a:spLocks noGrp="1"/>
          </p:cNvSpPr>
          <p:nvPr>
            <p:ph type="body" idx="2"/>
          </p:nvPr>
        </p:nvSpPr>
        <p:spPr/>
        <p:txBody>
          <a:bodyPr/>
          <a:lstStyle/>
          <a:p>
            <a:endParaRPr lang="pt-PT"/>
          </a:p>
        </p:txBody>
      </p:sp>
      <p:sp>
        <p:nvSpPr>
          <p:cNvPr id="169" name="Shape 169"/>
          <p:cNvSpPr txBox="1">
            <a:spLocks noGrp="1"/>
          </p:cNvSpPr>
          <p:nvPr>
            <p:ph type="sldNum" idx="4294967295"/>
          </p:nvPr>
        </p:nvSpPr>
        <p:spPr>
          <a:xfrm>
            <a:off x="0" y="6356350"/>
            <a:ext cx="5486400" cy="365125"/>
          </a:xfrm>
        </p:spPr>
        <p:txBody>
          <a:bodyPr/>
          <a:lstStyle/>
          <a:p>
            <a:pPr lvl="0"/>
            <a:r>
              <a:rPr lang="en-US"/>
              <a:t> </a:t>
            </a:r>
          </a:p>
        </p:txBody>
      </p:sp>
      <p:sp>
        <p:nvSpPr>
          <p:cNvPr id="2" name="Footer Placeholder 1"/>
          <p:cNvSpPr>
            <a:spLocks noGrp="1"/>
          </p:cNvSpPr>
          <p:nvPr>
            <p:ph type="ftr" sz="quarter" idx="4294967295"/>
          </p:nvPr>
        </p:nvSpPr>
        <p:spPr bwMode="auto">
          <a:xfrm>
            <a:off x="0" y="6376988"/>
            <a:ext cx="6859588" cy="220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pic>
        <p:nvPicPr>
          <p:cNvPr id="6" name="Picture 5">
            <a:extLst>
              <a:ext uri="{FF2B5EF4-FFF2-40B4-BE49-F238E27FC236}">
                <a16:creationId xmlns:a16="http://schemas.microsoft.com/office/drawing/2014/main" id="{6AEE68EB-52DE-4109-E948-E6A2D52994F9}"/>
              </a:ext>
            </a:extLst>
          </p:cNvPr>
          <p:cNvPicPr>
            <a:picLocks noChangeAspect="1"/>
          </p:cNvPicPr>
          <p:nvPr/>
        </p:nvPicPr>
        <p:blipFill>
          <a:blip r:embed="rId4"/>
          <a:stretch>
            <a:fillRect/>
          </a:stretch>
        </p:blipFill>
        <p:spPr>
          <a:xfrm>
            <a:off x="4692273" y="1600200"/>
            <a:ext cx="4154572" cy="3663644"/>
          </a:xfrm>
          <a:prstGeom prst="rect">
            <a:avLst/>
          </a:prstGeom>
        </p:spPr>
      </p:pic>
    </p:spTree>
    <p:extLst>
      <p:ext uri="{BB962C8B-B14F-4D97-AF65-F5344CB8AC3E}">
        <p14:creationId xmlns:p14="http://schemas.microsoft.com/office/powerpoint/2010/main" val="41776401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testing techniques are appropriate at different moments/</a:t>
            </a:r>
            <a:r>
              <a:rPr lang="en-US" dirty="0">
                <a:highlight>
                  <a:srgbClr val="008080"/>
                </a:highlight>
              </a:rPr>
              <a:t>scopes</a:t>
            </a:r>
            <a:endParaRPr lang="pt-PT" dirty="0">
              <a:highlight>
                <a:srgbClr val="008080"/>
              </a:highlight>
            </a:endParaRPr>
          </a:p>
        </p:txBody>
      </p:sp>
      <p:sp>
        <p:nvSpPr>
          <p:cNvPr id="4" name="Footer Placeholder 3"/>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solidFill>
                <a:srgbClr val="7878B6"/>
              </a:solidFill>
            </a:endParaRPr>
          </a:p>
        </p:txBody>
      </p:sp>
      <p:sp>
        <p:nvSpPr>
          <p:cNvPr id="5" name="Slide Number Placeholder 4"/>
          <p:cNvSpPr>
            <a:spLocks noGrp="1"/>
          </p:cNvSpPr>
          <p:nvPr>
            <p:ph type="sldNum" sz="quarter" idx="11"/>
          </p:nvPr>
        </p:nvSpPr>
        <p:spPr/>
        <p:txBody>
          <a:bodyPr/>
          <a:lstStyle/>
          <a:p>
            <a:pPr>
              <a:defRPr/>
            </a:pPr>
            <a:fld id="{45EDA88B-495D-42CD-9015-CB4710A11926}" type="slidenum">
              <a:rPr lang="en-US" smtClean="0">
                <a:solidFill>
                  <a:srgbClr val="7878B6"/>
                </a:solidFill>
                <a:latin typeface="+mn-lt"/>
              </a:rPr>
              <a:pPr>
                <a:defRPr/>
              </a:pPr>
              <a:t>4</a:t>
            </a:fld>
            <a:endParaRPr lang="en-US">
              <a:solidFill>
                <a:srgbClr val="7878B6"/>
              </a:solidFill>
              <a:latin typeface="+mn-lt"/>
            </a:endParaRPr>
          </a:p>
        </p:txBody>
      </p:sp>
      <p:grpSp>
        <p:nvGrpSpPr>
          <p:cNvPr id="9" name="Group 3"/>
          <p:cNvGrpSpPr>
            <a:grpSpLocks/>
          </p:cNvGrpSpPr>
          <p:nvPr/>
        </p:nvGrpSpPr>
        <p:grpSpPr bwMode="auto">
          <a:xfrm>
            <a:off x="6813550" y="3073425"/>
            <a:ext cx="1524000" cy="1447800"/>
            <a:chOff x="4368" y="1680"/>
            <a:chExt cx="960" cy="912"/>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l="67821" t="15533"/>
            <a:stretch>
              <a:fillRect/>
            </a:stretch>
          </p:blipFill>
          <p:spPr bwMode="auto">
            <a:xfrm>
              <a:off x="4416" y="1756"/>
              <a:ext cx="864" cy="8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5"/>
            <p:cNvSpPr>
              <a:spLocks noChangeArrowheads="1"/>
            </p:cNvSpPr>
            <p:nvPr/>
          </p:nvSpPr>
          <p:spPr bwMode="auto">
            <a:xfrm>
              <a:off x="4368" y="1680"/>
              <a:ext cx="960" cy="912"/>
            </a:xfrm>
            <a:prstGeom prst="ellipse">
              <a:avLst/>
            </a:prstGeom>
            <a:noFill/>
            <a:ln w="19050">
              <a:solidFill>
                <a:srgbClr val="25B8C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endParaRPr lang="en-US" altLang="en-US" sz="1800" u="none">
                <a:solidFill>
                  <a:srgbClr val="7878B6"/>
                </a:solidFill>
                <a:latin typeface="+mn-lt"/>
              </a:endParaRPr>
            </a:p>
          </p:txBody>
        </p:sp>
      </p:grpSp>
      <p:grpSp>
        <p:nvGrpSpPr>
          <p:cNvPr id="12" name="Group 6"/>
          <p:cNvGrpSpPr>
            <a:grpSpLocks/>
          </p:cNvGrpSpPr>
          <p:nvPr/>
        </p:nvGrpSpPr>
        <p:grpSpPr bwMode="auto">
          <a:xfrm>
            <a:off x="4038600" y="2760687"/>
            <a:ext cx="1511300" cy="2012950"/>
            <a:chOff x="2544" y="1756"/>
            <a:chExt cx="952" cy="1268"/>
          </a:xfrm>
        </p:grpSpPr>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l="33218" t="15533" r="33563"/>
            <a:stretch>
              <a:fillRect/>
            </a:stretch>
          </p:blipFill>
          <p:spPr bwMode="auto">
            <a:xfrm>
              <a:off x="2544" y="2216"/>
              <a:ext cx="892"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8"/>
            <p:cNvSpPr txBox="1">
              <a:spLocks noChangeArrowheads="1"/>
            </p:cNvSpPr>
            <p:nvPr/>
          </p:nvSpPr>
          <p:spPr bwMode="auto">
            <a:xfrm>
              <a:off x="2708" y="1756"/>
              <a:ext cx="7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algn="ctr" eaLnBrk="1" hangingPunct="1">
                <a:spcBef>
                  <a:spcPct val="0"/>
                </a:spcBef>
                <a:buFontTx/>
                <a:buNone/>
              </a:pPr>
              <a:r>
                <a:rPr lang="pt-PT" altLang="en-US" sz="1800"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integration</a:t>
              </a:r>
              <a:r>
                <a:rPr lang="pt-PT"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 </a:t>
              </a:r>
            </a:p>
            <a:p>
              <a:pPr algn="ctr" eaLnBrk="1" hangingPunct="1">
                <a:spcBef>
                  <a:spcPct val="0"/>
                </a:spcBef>
                <a:buFontTx/>
                <a:buNone/>
              </a:pPr>
              <a:r>
                <a:rPr lang="pt-PT" altLang="en-US" sz="1800"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testing</a:t>
              </a:r>
              <a:endParaRPr lang="pt-PT"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grpSp>
        <p:nvGrpSpPr>
          <p:cNvPr id="15" name="Group 9"/>
          <p:cNvGrpSpPr>
            <a:grpSpLocks/>
          </p:cNvGrpSpPr>
          <p:nvPr/>
        </p:nvGrpSpPr>
        <p:grpSpPr bwMode="auto">
          <a:xfrm>
            <a:off x="457200" y="1693887"/>
            <a:ext cx="3581400" cy="1860550"/>
            <a:chOff x="288" y="1084"/>
            <a:chExt cx="2256" cy="1172"/>
          </a:xfrm>
        </p:grpSpPr>
        <p:sp>
          <p:nvSpPr>
            <p:cNvPr id="16" name="Text Box 10"/>
            <p:cNvSpPr txBox="1">
              <a:spLocks noChangeArrowheads="1"/>
            </p:cNvSpPr>
            <p:nvPr/>
          </p:nvSpPr>
          <p:spPr bwMode="auto">
            <a:xfrm>
              <a:off x="370" y="1084"/>
              <a:ext cx="114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r>
                <a:rPr lang="pt-PT" altLang="en-US" sz="1800" b="1"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Unit</a:t>
              </a:r>
              <a:r>
                <a:rPr lang="pt-PT"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pt-PT" altLang="en-US" sz="1800" b="1"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testing</a:t>
              </a:r>
              <a:endParaRPr lang="pt-PT"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nvGrpSpPr>
            <p:cNvPr id="17" name="Group 11"/>
            <p:cNvGrpSpPr>
              <a:grpSpLocks/>
            </p:cNvGrpSpPr>
            <p:nvPr/>
          </p:nvGrpSpPr>
          <p:grpSpPr bwMode="auto">
            <a:xfrm>
              <a:off x="288" y="1447"/>
              <a:ext cx="934" cy="809"/>
              <a:chOff x="336" y="1755"/>
              <a:chExt cx="934" cy="809"/>
            </a:xfrm>
          </p:grpSpPr>
          <p:pic>
            <p:nvPicPr>
              <p:cNvPr id="19" name="Picture 12"/>
              <p:cNvPicPr>
                <a:picLocks noChangeAspect="1" noChangeArrowheads="1"/>
              </p:cNvPicPr>
              <p:nvPr/>
            </p:nvPicPr>
            <p:blipFill>
              <a:blip r:embed="rId2">
                <a:extLst>
                  <a:ext uri="{28A0092B-C50C-407E-A947-70E740481C1C}">
                    <a14:useLocalDpi xmlns:a14="http://schemas.microsoft.com/office/drawing/2010/main" val="0"/>
                  </a:ext>
                </a:extLst>
              </a:blip>
              <a:srcRect t="15533" r="65225"/>
              <a:stretch>
                <a:fillRect/>
              </a:stretch>
            </p:blipFill>
            <p:spPr bwMode="auto">
              <a:xfrm>
                <a:off x="336" y="1755"/>
                <a:ext cx="934" cy="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3"/>
              <p:cNvSpPr>
                <a:spLocks noChangeArrowheads="1"/>
              </p:cNvSpPr>
              <p:nvPr/>
            </p:nvSpPr>
            <p:spPr bwMode="auto">
              <a:xfrm>
                <a:off x="384" y="2160"/>
                <a:ext cx="144" cy="144"/>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endParaRPr lang="en-US"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Oval 14"/>
              <p:cNvSpPr>
                <a:spLocks noChangeArrowheads="1"/>
              </p:cNvSpPr>
              <p:nvPr/>
            </p:nvSpPr>
            <p:spPr bwMode="auto">
              <a:xfrm>
                <a:off x="480" y="2400"/>
                <a:ext cx="144" cy="144"/>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endParaRPr lang="en-US"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sp>
          <p:nvSpPr>
            <p:cNvPr id="18" name="Rectangle 15"/>
            <p:cNvSpPr>
              <a:spLocks noChangeArrowheads="1"/>
            </p:cNvSpPr>
            <p:nvPr/>
          </p:nvSpPr>
          <p:spPr bwMode="auto">
            <a:xfrm>
              <a:off x="1248" y="1536"/>
              <a:ext cx="129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a:spcBef>
                  <a:spcPct val="0"/>
                </a:spcBef>
                <a:buNone/>
              </a:pPr>
              <a:r>
                <a:rPr lang="en-US"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Each module does what it is supposed to do? </a:t>
              </a:r>
              <a:endParaRPr lang="pt-PT"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grpSp>
        <p:nvGrpSpPr>
          <p:cNvPr id="22" name="Group 16"/>
          <p:cNvGrpSpPr>
            <a:grpSpLocks/>
          </p:cNvGrpSpPr>
          <p:nvPr/>
        </p:nvGrpSpPr>
        <p:grpSpPr bwMode="auto">
          <a:xfrm>
            <a:off x="467544" y="4293096"/>
            <a:ext cx="4267200" cy="2073275"/>
            <a:chOff x="336" y="2812"/>
            <a:chExt cx="2688" cy="1306"/>
          </a:xfrm>
        </p:grpSpPr>
        <p:grpSp>
          <p:nvGrpSpPr>
            <p:cNvPr id="23" name="Group 17"/>
            <p:cNvGrpSpPr>
              <a:grpSpLocks/>
            </p:cNvGrpSpPr>
            <p:nvPr/>
          </p:nvGrpSpPr>
          <p:grpSpPr bwMode="auto">
            <a:xfrm>
              <a:off x="336" y="2812"/>
              <a:ext cx="1224" cy="1306"/>
              <a:chOff x="336" y="2812"/>
              <a:chExt cx="1224" cy="1306"/>
            </a:xfrm>
          </p:grpSpPr>
          <p:sp>
            <p:nvSpPr>
              <p:cNvPr id="25" name="Text Box 18"/>
              <p:cNvSpPr txBox="1">
                <a:spLocks noChangeArrowheads="1"/>
              </p:cNvSpPr>
              <p:nvPr/>
            </p:nvSpPr>
            <p:spPr bwMode="auto">
              <a:xfrm>
                <a:off x="336" y="3676"/>
                <a:ext cx="122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algn="ctr" eaLnBrk="1" hangingPunct="1">
                  <a:spcBef>
                    <a:spcPct val="0"/>
                  </a:spcBef>
                  <a:buFontTx/>
                  <a:buNone/>
                </a:pPr>
                <a:r>
                  <a:rPr lang="pt-PT" altLang="en-US" sz="1800" b="1"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Integration</a:t>
                </a:r>
                <a:r>
                  <a:rPr lang="pt-PT"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 </a:t>
                </a:r>
              </a:p>
              <a:p>
                <a:pPr algn="ctr" eaLnBrk="1" hangingPunct="1">
                  <a:spcBef>
                    <a:spcPct val="0"/>
                  </a:spcBef>
                  <a:buFontTx/>
                  <a:buNone/>
                </a:pPr>
                <a:r>
                  <a:rPr lang="pt-PT" altLang="en-US" sz="1800" b="1"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testing</a:t>
                </a:r>
                <a:endParaRPr lang="pt-PT"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nvGrpSpPr>
              <p:cNvPr id="26" name="Group 19"/>
              <p:cNvGrpSpPr>
                <a:grpSpLocks/>
              </p:cNvGrpSpPr>
              <p:nvPr/>
            </p:nvGrpSpPr>
            <p:grpSpPr bwMode="auto">
              <a:xfrm>
                <a:off x="336" y="2812"/>
                <a:ext cx="934" cy="809"/>
                <a:chOff x="1536" y="1872"/>
                <a:chExt cx="934" cy="809"/>
              </a:xfrm>
            </p:grpSpPr>
            <p:pic>
              <p:nvPicPr>
                <p:cNvPr id="27" name="Picture 20"/>
                <p:cNvPicPr>
                  <a:picLocks noChangeAspect="1" noChangeArrowheads="1"/>
                </p:cNvPicPr>
                <p:nvPr/>
              </p:nvPicPr>
              <p:blipFill>
                <a:blip r:embed="rId2">
                  <a:extLst>
                    <a:ext uri="{28A0092B-C50C-407E-A947-70E740481C1C}">
                      <a14:useLocalDpi xmlns:a14="http://schemas.microsoft.com/office/drawing/2010/main" val="0"/>
                    </a:ext>
                  </a:extLst>
                </a:blip>
                <a:srcRect t="15533" r="65225"/>
                <a:stretch>
                  <a:fillRect/>
                </a:stretch>
              </p:blipFill>
              <p:spPr bwMode="auto">
                <a:xfrm>
                  <a:off x="1536" y="1872"/>
                  <a:ext cx="934" cy="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Oval 21"/>
                <p:cNvSpPr>
                  <a:spLocks noChangeArrowheads="1"/>
                </p:cNvSpPr>
                <p:nvPr/>
              </p:nvSpPr>
              <p:spPr bwMode="auto">
                <a:xfrm>
                  <a:off x="1584" y="2277"/>
                  <a:ext cx="144" cy="144"/>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endParaRPr lang="en-US"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9" name="Oval 22"/>
                <p:cNvSpPr>
                  <a:spLocks noChangeArrowheads="1"/>
                </p:cNvSpPr>
                <p:nvPr/>
              </p:nvSpPr>
              <p:spPr bwMode="auto">
                <a:xfrm>
                  <a:off x="1680" y="2517"/>
                  <a:ext cx="144" cy="144"/>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endParaRPr lang="en-US"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0" name="Oval 23"/>
                <p:cNvSpPr>
                  <a:spLocks noChangeArrowheads="1"/>
                </p:cNvSpPr>
                <p:nvPr/>
              </p:nvSpPr>
              <p:spPr bwMode="auto">
                <a:xfrm>
                  <a:off x="1824" y="2256"/>
                  <a:ext cx="144" cy="144"/>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endParaRPr lang="en-US"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grpSp>
        <p:sp>
          <p:nvSpPr>
            <p:cNvPr id="24" name="Rectangle 24"/>
            <p:cNvSpPr>
              <a:spLocks noChangeArrowheads="1"/>
            </p:cNvSpPr>
            <p:nvPr/>
          </p:nvSpPr>
          <p:spPr bwMode="auto">
            <a:xfrm>
              <a:off x="1248" y="3004"/>
              <a:ext cx="1776"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rgbClr val="000000"/>
                  </a:solidFill>
                  <a:latin typeface="Arial Narrow" pitchFamily="34" charset="0"/>
                  <a:cs typeface="Arial" pitchFamily="34" charset="0"/>
                </a:defRPr>
              </a:lvl1pPr>
              <a:lvl2pPr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marL="0" lvl="1" eaLnBrk="1" hangingPunct="1">
                <a:spcBef>
                  <a:spcPct val="0"/>
                </a:spcBef>
                <a:buFontTx/>
                <a:buNone/>
              </a:pPr>
              <a:r>
                <a:rPr lang="en-US"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Do you get the expected results when the parts are put together?</a:t>
              </a:r>
              <a:endParaRPr lang="pt-PT"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grpSp>
        <p:nvGrpSpPr>
          <p:cNvPr id="31" name="Group 25"/>
          <p:cNvGrpSpPr>
            <a:grpSpLocks/>
          </p:cNvGrpSpPr>
          <p:nvPr/>
        </p:nvGrpSpPr>
        <p:grpSpPr bwMode="auto">
          <a:xfrm>
            <a:off x="6477000" y="4760947"/>
            <a:ext cx="2286000" cy="1476377"/>
            <a:chOff x="4080" y="3016"/>
            <a:chExt cx="1440" cy="930"/>
          </a:xfrm>
        </p:grpSpPr>
        <p:sp>
          <p:nvSpPr>
            <p:cNvPr id="32" name="Text Box 26"/>
            <p:cNvSpPr txBox="1">
              <a:spLocks noChangeArrowheads="1"/>
            </p:cNvSpPr>
            <p:nvPr/>
          </p:nvSpPr>
          <p:spPr bwMode="auto">
            <a:xfrm>
              <a:off x="4327" y="3016"/>
              <a:ext cx="95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algn="ctr" eaLnBrk="1" hangingPunct="1">
                <a:spcBef>
                  <a:spcPct val="0"/>
                </a:spcBef>
                <a:buFontTx/>
                <a:buNone/>
              </a:pPr>
              <a:r>
                <a:rPr lang="pt-PT" altLang="en-US" sz="1800" b="1"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System</a:t>
              </a:r>
              <a:r>
                <a:rPr lang="pt-PT"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 </a:t>
              </a:r>
              <a:r>
                <a:rPr lang="pt-PT" altLang="en-US" sz="1800" b="1"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testing</a:t>
              </a:r>
              <a:endParaRPr lang="pt-PT"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Rectangle 27"/>
            <p:cNvSpPr>
              <a:spLocks noChangeArrowheads="1"/>
            </p:cNvSpPr>
            <p:nvPr/>
          </p:nvSpPr>
          <p:spPr bwMode="auto">
            <a:xfrm>
              <a:off x="4080" y="3312"/>
              <a:ext cx="144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a:spcBef>
                  <a:spcPct val="0"/>
                </a:spcBef>
                <a:buNone/>
              </a:pPr>
              <a:r>
                <a:rPr lang="en-US"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The whole system functions as expected, in the target </a:t>
              </a:r>
              <a:r>
                <a:rPr lang="en-US" altLang="en-US" sz="1800" i="1" u="none" err="1">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config</a:t>
              </a:r>
              <a:r>
                <a:rPr lang="en-US"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a:t>
              </a:r>
              <a:endParaRPr lang="pt-PT"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grpSp>
        <p:nvGrpSpPr>
          <p:cNvPr id="34" name="Group 28"/>
          <p:cNvGrpSpPr>
            <a:grpSpLocks/>
          </p:cNvGrpSpPr>
          <p:nvPr/>
        </p:nvGrpSpPr>
        <p:grpSpPr bwMode="auto">
          <a:xfrm>
            <a:off x="6477001" y="1414810"/>
            <a:ext cx="2528888" cy="1674813"/>
            <a:chOff x="4080" y="1004"/>
            <a:chExt cx="1593" cy="1055"/>
          </a:xfrm>
        </p:grpSpPr>
        <p:sp>
          <p:nvSpPr>
            <p:cNvPr id="35" name="Rectangle 29"/>
            <p:cNvSpPr>
              <a:spLocks noChangeArrowheads="1"/>
            </p:cNvSpPr>
            <p:nvPr/>
          </p:nvSpPr>
          <p:spPr bwMode="auto">
            <a:xfrm>
              <a:off x="4080" y="1004"/>
              <a:ext cx="153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har char="•"/>
                <a:defRPr sz="3200">
                  <a:solidFill>
                    <a:srgbClr val="000000"/>
                  </a:solidFill>
                  <a:latin typeface="Arial Narrow" pitchFamily="34" charset="0"/>
                  <a:cs typeface="Arial" pitchFamily="34" charset="0"/>
                </a:defRPr>
              </a:lvl1pPr>
              <a:lvl2pPr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marL="0" lvl="1" eaLnBrk="1" hangingPunct="1">
                <a:spcBef>
                  <a:spcPct val="0"/>
                </a:spcBef>
                <a:buFontTx/>
                <a:buNone/>
              </a:pPr>
              <a:r>
                <a:rPr lang="en-US"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Does the program satisfy the requirements?</a:t>
              </a:r>
              <a:endParaRPr lang="pt-PT" altLang="en-US" sz="1800" i="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6" name="Rectangle 30"/>
            <p:cNvSpPr>
              <a:spLocks noChangeArrowheads="1"/>
            </p:cNvSpPr>
            <p:nvPr/>
          </p:nvSpPr>
          <p:spPr bwMode="auto">
            <a:xfrm>
              <a:off x="4128" y="1632"/>
              <a:ext cx="1545"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eaLnBrk="1" hangingPunct="1">
                <a:spcBef>
                  <a:spcPct val="0"/>
                </a:spcBef>
                <a:buFontTx/>
                <a:buNone/>
              </a:pPr>
              <a:r>
                <a:rPr lang="en-US"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User Acceptance testing</a:t>
              </a:r>
              <a:endParaRPr lang="pt-PT" altLang="en-US" sz="1800" b="1"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grpSp>
      <p:sp>
        <p:nvSpPr>
          <p:cNvPr id="37" name="AutoShape 31"/>
          <p:cNvSpPr>
            <a:spLocks noChangeArrowheads="1"/>
          </p:cNvSpPr>
          <p:nvPr/>
        </p:nvSpPr>
        <p:spPr bwMode="auto">
          <a:xfrm>
            <a:off x="990600" y="3717032"/>
            <a:ext cx="3048000" cy="609600"/>
          </a:xfrm>
          <a:prstGeom prst="rightArrow">
            <a:avLst>
              <a:gd name="adj1" fmla="val 50000"/>
              <a:gd name="adj2" fmla="val 112500"/>
            </a:avLst>
          </a:prstGeom>
          <a:solidFill>
            <a:srgbClr val="D9D9D9"/>
          </a:solidFill>
          <a:ln w="9525">
            <a:solidFill>
              <a:schemeClr val="tx1"/>
            </a:solidFill>
            <a:miter lim="800000"/>
            <a:headEnd/>
            <a:tailEnd/>
          </a:ln>
          <a:effec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algn="ctr" eaLnBrk="1" hangingPunct="1">
              <a:spcBef>
                <a:spcPct val="0"/>
              </a:spcBef>
              <a:buFontTx/>
              <a:buNone/>
            </a:pPr>
            <a:r>
              <a:rPr lang="en-GB"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sym typeface="Wingdings" pitchFamily="2" charset="2"/>
              </a:rPr>
              <a:t>managing complexity</a:t>
            </a:r>
            <a:endParaRPr lang="pt-PT"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8" name="AutoShape 32"/>
          <p:cNvSpPr>
            <a:spLocks noChangeArrowheads="1"/>
          </p:cNvSpPr>
          <p:nvPr/>
        </p:nvSpPr>
        <p:spPr bwMode="auto">
          <a:xfrm rot="-5400000">
            <a:off x="4349316" y="3407953"/>
            <a:ext cx="3645768" cy="609600"/>
          </a:xfrm>
          <a:prstGeom prst="leftRightArrow">
            <a:avLst>
              <a:gd name="adj1" fmla="val 50000"/>
              <a:gd name="adj2" fmla="val 110000"/>
            </a:avLst>
          </a:prstGeom>
          <a:solidFill>
            <a:srgbClr val="D9D9D9"/>
          </a:solidFill>
          <a:ln w="9525">
            <a:solidFill>
              <a:schemeClr val="tx1"/>
            </a:solidFill>
            <a:miter lim="800000"/>
            <a:headEnd/>
            <a:tailEnd/>
          </a:ln>
          <a:effectLst/>
        </p:spPr>
        <p:txBody>
          <a:bodyPr wrap="none" anchor="ctr"/>
          <a:lstStyle>
            <a:lvl1pPr eaLnBrk="0" hangingPunct="0">
              <a:spcBef>
                <a:spcPct val="20000"/>
              </a:spcBef>
              <a:buChar char="•"/>
              <a:defRPr sz="3200">
                <a:solidFill>
                  <a:srgbClr val="000000"/>
                </a:solidFill>
                <a:latin typeface="Arial Narrow" pitchFamily="34" charset="0"/>
                <a:cs typeface="Arial" pitchFamily="34" charset="0"/>
              </a:defRPr>
            </a:lvl1pPr>
            <a:lvl2pPr marL="742950" indent="-285750" eaLnBrk="0" hangingPunct="0">
              <a:spcBef>
                <a:spcPct val="20000"/>
              </a:spcBef>
              <a:buChar char="–"/>
              <a:defRPr sz="2800">
                <a:solidFill>
                  <a:schemeClr val="tx1"/>
                </a:solidFill>
                <a:latin typeface="Arial Narrow" pitchFamily="34" charset="0"/>
                <a:cs typeface="Arial" pitchFamily="34" charset="0"/>
              </a:defRPr>
            </a:lvl2pPr>
            <a:lvl3pPr marL="1143000" indent="-228600" eaLnBrk="0" hangingPunct="0">
              <a:spcBef>
                <a:spcPct val="20000"/>
              </a:spcBef>
              <a:buChar char="•"/>
              <a:defRPr sz="2400">
                <a:solidFill>
                  <a:schemeClr val="tx1"/>
                </a:solidFill>
                <a:latin typeface="Arial Narrow" pitchFamily="34" charset="0"/>
                <a:cs typeface="Arial" pitchFamily="34" charset="0"/>
              </a:defRPr>
            </a:lvl3pPr>
            <a:lvl4pPr marL="1600200" indent="-228600" eaLnBrk="0" hangingPunct="0">
              <a:spcBef>
                <a:spcPct val="20000"/>
              </a:spcBef>
              <a:buChar char="–"/>
              <a:defRPr sz="2000">
                <a:solidFill>
                  <a:schemeClr val="tx1"/>
                </a:solidFill>
                <a:latin typeface="Arial Narrow" pitchFamily="34" charset="0"/>
                <a:cs typeface="Arial" pitchFamily="34" charset="0"/>
              </a:defRPr>
            </a:lvl4pPr>
            <a:lvl5pPr marL="2057400" indent="-228600" eaLnBrk="0" hangingPunct="0">
              <a:spcBef>
                <a:spcPct val="20000"/>
              </a:spcBef>
              <a:buChar char="»"/>
              <a:defRPr sz="2000">
                <a:solidFill>
                  <a:schemeClr val="tx1"/>
                </a:solidFill>
                <a:latin typeface="Arial Narrow"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cs typeface="Arial" pitchFamily="34" charset="0"/>
              </a:defRPr>
            </a:lvl9pPr>
          </a:lstStyle>
          <a:p>
            <a:pPr algn="ctr" eaLnBrk="1" hangingPunct="1">
              <a:spcBef>
                <a:spcPct val="0"/>
              </a:spcBef>
              <a:buFontTx/>
              <a:buNone/>
            </a:pPr>
            <a:r>
              <a:rPr lang="pt-PT" altLang="en-US" sz="1800" u="none">
                <a:solidFill>
                  <a:srgbClr val="7878B6"/>
                </a:solidFill>
                <a:latin typeface="Open Sans Condensed" panose="020B0806030504020204" pitchFamily="34" charset="0"/>
                <a:ea typeface="Open Sans Condensed" panose="020B0806030504020204" pitchFamily="34" charset="0"/>
                <a:cs typeface="Open Sans Condensed" panose="020B0806030504020204" pitchFamily="34" charset="0"/>
              </a:rPr>
              <a:t>Developer vs customer</a:t>
            </a:r>
          </a:p>
        </p:txBody>
      </p:sp>
    </p:spTree>
    <p:extLst>
      <p:ext uri="{BB962C8B-B14F-4D97-AF65-F5344CB8AC3E}">
        <p14:creationId xmlns:p14="http://schemas.microsoft.com/office/powerpoint/2010/main" val="3655148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pt-PT"/>
          </a:p>
        </p:txBody>
      </p:sp>
      <p:sp>
        <p:nvSpPr>
          <p:cNvPr id="14" name="Content Placeholder 13"/>
          <p:cNvSpPr>
            <a:spLocks noGrp="1"/>
          </p:cNvSpPr>
          <p:nvPr>
            <p:ph idx="1"/>
          </p:nvPr>
        </p:nvSpPr>
        <p:spPr/>
        <p:txBody>
          <a:bodyPr/>
          <a:lstStyle/>
          <a:p>
            <a:endParaRPr lang="pt-PT"/>
          </a:p>
        </p:txBody>
      </p:sp>
      <p:sp>
        <p:nvSpPr>
          <p:cNvPr id="4" name="Footer Placeholder 3"/>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r>
              <a:rPr lang="pt-PT"/>
              <a:t>I Oliveira</a:t>
            </a:r>
            <a:endParaRPr lang="en-US"/>
          </a:p>
        </p:txBody>
      </p:sp>
      <p:sp>
        <p:nvSpPr>
          <p:cNvPr id="5" name="Slide Number Placeholder 4"/>
          <p:cNvSpPr>
            <a:spLocks noGrp="1"/>
          </p:cNvSpPr>
          <p:nvPr>
            <p:ph type="sldNum" sz="quarter" idx="11"/>
          </p:nvPr>
        </p:nvSpPr>
        <p:spPr/>
        <p:txBody>
          <a:bodyPr/>
          <a:lstStyle/>
          <a:p>
            <a:fld id="{45EDA88B-495D-42CD-9015-CB4710A11926}" type="slidenum">
              <a:rPr lang="en-US" smtClean="0"/>
              <a:pPr/>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117" y="364887"/>
            <a:ext cx="8953500"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hape 99">
            <a:hlinkClick r:id="rId3"/>
          </p:cNvPr>
          <p:cNvSpPr txBox="1"/>
          <p:nvPr/>
        </p:nvSpPr>
        <p:spPr>
          <a:xfrm>
            <a:off x="179512" y="5229780"/>
            <a:ext cx="8208899" cy="404341"/>
          </a:xfrm>
          <a:prstGeom prst="rect">
            <a:avLst/>
          </a:prstGeom>
        </p:spPr>
        <p:txBody>
          <a:bodyPr wrap="square" rtlCol="0">
            <a:spAutoFit/>
          </a:bodyPr>
          <a:lstStyle>
            <a:defPPr>
              <a:defRPr lang="en-US"/>
            </a:defPPr>
            <a:lvl1pPr>
              <a:buNone/>
              <a:defRPr sz="2000" u="none">
                <a:solidFill>
                  <a:srgbClr val="007EC5"/>
                </a:solidFill>
                <a:latin typeface="Open Sans" panose="020B0606030504020204" pitchFamily="34" charset="0"/>
                <a:ea typeface="Open Sans" panose="020B0606030504020204" pitchFamily="34" charset="0"/>
                <a:cs typeface="Open Sans" panose="020B0606030504020204" pitchFamily="34" charset="0"/>
              </a:defRPr>
            </a:lvl1pPr>
          </a:lstStyle>
          <a:p>
            <a:r>
              <a:rPr lang="en-US">
                <a:latin typeface="Open Sans Condensed" panose="020B0806030504020204" pitchFamily="34" charset="0"/>
                <a:ea typeface="Open Sans Condensed" panose="020B0806030504020204" pitchFamily="34" charset="0"/>
                <a:cs typeface="Open Sans Condensed" panose="020B0806030504020204" pitchFamily="34" charset="0"/>
              </a:rPr>
              <a:t>Testing begins at “</a:t>
            </a:r>
            <a:r>
              <a:rPr lang="en-US" err="1">
                <a:latin typeface="Open Sans Condensed" panose="020B0806030504020204" pitchFamily="34" charset="0"/>
                <a:ea typeface="Open Sans Condensed" panose="020B0806030504020204" pitchFamily="34" charset="0"/>
                <a:cs typeface="Open Sans Condensed" panose="020B0806030504020204" pitchFamily="34" charset="0"/>
              </a:rPr>
              <a:t>celular</a:t>
            </a:r>
            <a:r>
              <a:rPr lang="en-US">
                <a:latin typeface="Open Sans Condensed" panose="020B0806030504020204" pitchFamily="34" charset="0"/>
                <a:ea typeface="Open Sans Condensed" panose="020B0806030504020204" pitchFamily="34" charset="0"/>
                <a:cs typeface="Open Sans Condensed" panose="020B0806030504020204" pitchFamily="34" charset="0"/>
              </a:rPr>
              <a:t>” level and works outwards.</a:t>
            </a:r>
          </a:p>
        </p:txBody>
      </p:sp>
    </p:spTree>
    <p:extLst>
      <p:ext uri="{BB962C8B-B14F-4D97-AF65-F5344CB8AC3E}">
        <p14:creationId xmlns:p14="http://schemas.microsoft.com/office/powerpoint/2010/main" val="115227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C191B7-C8B5-41E9-8CF9-5DAC550469CF}"/>
              </a:ext>
            </a:extLst>
          </p:cNvPr>
          <p:cNvSpPr>
            <a:spLocks noGrp="1"/>
          </p:cNvSpPr>
          <p:nvPr>
            <p:ph type="title"/>
          </p:nvPr>
        </p:nvSpPr>
        <p:spPr/>
        <p:txBody>
          <a:bodyPr/>
          <a:lstStyle/>
          <a:p>
            <a:r>
              <a:rPr lang="en-US"/>
              <a:t>Which “scope”?</a:t>
            </a:r>
          </a:p>
        </p:txBody>
      </p:sp>
      <p:sp>
        <p:nvSpPr>
          <p:cNvPr id="4" name="Footer Placeholder 3">
            <a:extLst>
              <a:ext uri="{FF2B5EF4-FFF2-40B4-BE49-F238E27FC236}">
                <a16:creationId xmlns:a16="http://schemas.microsoft.com/office/drawing/2014/main" id="{CDEA00C2-10B7-4C93-8B4B-416BEF22134C}"/>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863C8234-6387-4B26-8A0E-E262FD9176E4}"/>
              </a:ext>
            </a:extLst>
          </p:cNvPr>
          <p:cNvSpPr>
            <a:spLocks noGrp="1"/>
          </p:cNvSpPr>
          <p:nvPr>
            <p:ph type="sldNum" sz="quarter" idx="11"/>
          </p:nvPr>
        </p:nvSpPr>
        <p:spPr/>
        <p:txBody>
          <a:bodyPr/>
          <a:lstStyle/>
          <a:p>
            <a:pPr>
              <a:defRPr/>
            </a:pPr>
            <a:fld id="{45EDA88B-495D-42CD-9015-CB4710A11926}" type="slidenum">
              <a:rPr lang="en-US" smtClean="0"/>
              <a:pPr>
                <a:defRPr/>
              </a:pPr>
              <a:t>6</a:t>
            </a:fld>
            <a:endParaRPr lang="en-US"/>
          </a:p>
        </p:txBody>
      </p:sp>
      <p:sp>
        <p:nvSpPr>
          <p:cNvPr id="7" name="Speech Bubble: Oval 6">
            <a:extLst>
              <a:ext uri="{FF2B5EF4-FFF2-40B4-BE49-F238E27FC236}">
                <a16:creationId xmlns:a16="http://schemas.microsoft.com/office/drawing/2014/main" id="{E946BB07-C0D5-4727-A085-CE6989D8ADA4}"/>
              </a:ext>
            </a:extLst>
          </p:cNvPr>
          <p:cNvSpPr/>
          <p:nvPr/>
        </p:nvSpPr>
        <p:spPr>
          <a:xfrm>
            <a:off x="4246785" y="2118664"/>
            <a:ext cx="4680520" cy="1298377"/>
          </a:xfrm>
          <a:prstGeom prst="wedgeEllipseCallout">
            <a:avLst>
              <a:gd name="adj1" fmla="val -31770"/>
              <a:gd name="adj2" fmla="val 69293"/>
            </a:avLst>
          </a:prstGeom>
          <a:solidFill>
            <a:schemeClr val="bg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buNone/>
            </a:pPr>
            <a:r>
              <a:rPr lang="en-US" sz="1800" u="none" dirty="0">
                <a:solidFill>
                  <a:schemeClr val="bg1"/>
                </a:solidFill>
              </a:rPr>
              <a:t>The </a:t>
            </a:r>
            <a:r>
              <a:rPr lang="en-US" sz="1800" u="none" dirty="0" err="1">
                <a:solidFill>
                  <a:schemeClr val="bg1"/>
                </a:solidFill>
              </a:rPr>
              <a:t>EmployeeManager</a:t>
            </a:r>
            <a:r>
              <a:rPr lang="en-US" sz="1800" u="none" dirty="0">
                <a:solidFill>
                  <a:schemeClr val="bg1"/>
                </a:solidFill>
              </a:rPr>
              <a:t> service should list monthly top performers</a:t>
            </a:r>
            <a:endParaRPr lang="en-US" sz="1800" u="none" dirty="0">
              <a:solidFill>
                <a:schemeClr val="bg1"/>
              </a:solidFill>
              <a:latin typeface="+mn-lt"/>
            </a:endParaRPr>
          </a:p>
        </p:txBody>
      </p:sp>
      <p:sp>
        <p:nvSpPr>
          <p:cNvPr id="8" name="Speech Bubble: Oval 7">
            <a:extLst>
              <a:ext uri="{FF2B5EF4-FFF2-40B4-BE49-F238E27FC236}">
                <a16:creationId xmlns:a16="http://schemas.microsoft.com/office/drawing/2014/main" id="{600E9A64-3E46-4FA9-B0C5-B3E3DAA8B13A}"/>
              </a:ext>
            </a:extLst>
          </p:cNvPr>
          <p:cNvSpPr/>
          <p:nvPr/>
        </p:nvSpPr>
        <p:spPr>
          <a:xfrm>
            <a:off x="4496816" y="4542004"/>
            <a:ext cx="4180459" cy="1381600"/>
          </a:xfrm>
          <a:prstGeom prst="wedgeEllipseCallout">
            <a:avLst>
              <a:gd name="adj1" fmla="val -31770"/>
              <a:gd name="adj2" fmla="val 69293"/>
            </a:avLst>
          </a:prstGeom>
          <a:solidFill>
            <a:schemeClr val="bg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buNone/>
            </a:pPr>
            <a:r>
              <a:rPr lang="en-US" sz="1800" u="none">
                <a:solidFill>
                  <a:schemeClr val="bg1"/>
                </a:solidFill>
                <a:latin typeface="+mn-lt"/>
              </a:rPr>
              <a:t>I</a:t>
            </a:r>
            <a:r>
              <a:rPr lang="en-US" sz="1800" u="none">
                <a:solidFill>
                  <a:schemeClr val="bg1"/>
                </a:solidFill>
              </a:rPr>
              <a:t>s the API handling timeouts from the online micro-payment services?</a:t>
            </a:r>
            <a:endParaRPr lang="en-US" sz="1800" u="none">
              <a:solidFill>
                <a:schemeClr val="bg1"/>
              </a:solidFill>
              <a:latin typeface="+mn-lt"/>
            </a:endParaRPr>
          </a:p>
        </p:txBody>
      </p:sp>
      <p:pic>
        <p:nvPicPr>
          <p:cNvPr id="9" name="Picture 2">
            <a:extLst>
              <a:ext uri="{FF2B5EF4-FFF2-40B4-BE49-F238E27FC236}">
                <a16:creationId xmlns:a16="http://schemas.microsoft.com/office/drawing/2014/main" id="{489EB9F4-D49E-4820-B4A8-9C30C0A05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83" y="98517"/>
            <a:ext cx="3130384" cy="1671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peech Bubble: Oval 9">
            <a:extLst>
              <a:ext uri="{FF2B5EF4-FFF2-40B4-BE49-F238E27FC236}">
                <a16:creationId xmlns:a16="http://schemas.microsoft.com/office/drawing/2014/main" id="{A8E7AD77-1D01-4FC4-B181-9D6D76268C61}"/>
              </a:ext>
            </a:extLst>
          </p:cNvPr>
          <p:cNvSpPr/>
          <p:nvPr/>
        </p:nvSpPr>
        <p:spPr>
          <a:xfrm>
            <a:off x="285750" y="1447085"/>
            <a:ext cx="3528392" cy="1381600"/>
          </a:xfrm>
          <a:prstGeom prst="wedgeEllipseCallout">
            <a:avLst>
              <a:gd name="adj1" fmla="val -33354"/>
              <a:gd name="adj2" fmla="val 84575"/>
            </a:avLst>
          </a:prstGeom>
          <a:solidFill>
            <a:schemeClr val="bg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buNone/>
            </a:pPr>
            <a:r>
              <a:rPr lang="en-US" sz="1800" u="none">
                <a:solidFill>
                  <a:schemeClr val="bg1"/>
                </a:solidFill>
                <a:latin typeface="+mn-lt"/>
              </a:rPr>
              <a:t>The Dice class should provide random draws.</a:t>
            </a:r>
          </a:p>
        </p:txBody>
      </p:sp>
      <p:sp>
        <p:nvSpPr>
          <p:cNvPr id="11" name="Speech Bubble: Oval 10">
            <a:extLst>
              <a:ext uri="{FF2B5EF4-FFF2-40B4-BE49-F238E27FC236}">
                <a16:creationId xmlns:a16="http://schemas.microsoft.com/office/drawing/2014/main" id="{9C21EE25-CF8E-4F6E-B22D-5CDBE3F18C67}"/>
              </a:ext>
            </a:extLst>
          </p:cNvPr>
          <p:cNvSpPr/>
          <p:nvPr/>
        </p:nvSpPr>
        <p:spPr>
          <a:xfrm>
            <a:off x="1187624" y="3374845"/>
            <a:ext cx="3528392" cy="1810064"/>
          </a:xfrm>
          <a:prstGeom prst="wedgeEllipseCallout">
            <a:avLst>
              <a:gd name="adj1" fmla="val -33354"/>
              <a:gd name="adj2" fmla="val 84575"/>
            </a:avLst>
          </a:prstGeom>
          <a:solidFill>
            <a:schemeClr val="bg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algn="ctr">
              <a:buNone/>
            </a:pPr>
            <a:r>
              <a:rPr lang="en-US" sz="1800" u="none">
                <a:solidFill>
                  <a:schemeClr val="bg1"/>
                </a:solidFill>
                <a:latin typeface="+mn-lt"/>
              </a:rPr>
              <a:t>The visitor will search by free text in the product browsing page. </a:t>
            </a:r>
          </a:p>
        </p:txBody>
      </p:sp>
    </p:spTree>
    <p:extLst>
      <p:ext uri="{BB962C8B-B14F-4D97-AF65-F5344CB8AC3E}">
        <p14:creationId xmlns:p14="http://schemas.microsoft.com/office/powerpoint/2010/main" val="256769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B5F5-FFAE-444C-9334-E33DB9561E89}"/>
              </a:ext>
            </a:extLst>
          </p:cNvPr>
          <p:cNvSpPr>
            <a:spLocks noGrp="1"/>
          </p:cNvSpPr>
          <p:nvPr>
            <p:ph type="title"/>
          </p:nvPr>
        </p:nvSpPr>
        <p:spPr/>
        <p:txBody>
          <a:bodyPr/>
          <a:lstStyle/>
          <a:p>
            <a:r>
              <a:rPr lang="en-US"/>
              <a:t>The test pyramid metaphor</a:t>
            </a:r>
            <a:endParaRPr lang="pt-PT"/>
          </a:p>
        </p:txBody>
      </p:sp>
      <p:sp>
        <p:nvSpPr>
          <p:cNvPr id="4" name="Footer Placeholder 3">
            <a:extLst>
              <a:ext uri="{FF2B5EF4-FFF2-40B4-BE49-F238E27FC236}">
                <a16:creationId xmlns:a16="http://schemas.microsoft.com/office/drawing/2014/main" id="{B1975133-BCB7-4E99-876F-F9EB2A3A5465}"/>
              </a:ext>
            </a:extLst>
          </p:cNvPr>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pPr>
              <a:defRPr/>
            </a:pPr>
            <a:r>
              <a:rPr lang="pt-PT"/>
              <a:t>I Oliveira</a:t>
            </a:r>
            <a:endParaRPr lang="en-US"/>
          </a:p>
        </p:txBody>
      </p:sp>
      <p:sp>
        <p:nvSpPr>
          <p:cNvPr id="5" name="Slide Number Placeholder 4">
            <a:extLst>
              <a:ext uri="{FF2B5EF4-FFF2-40B4-BE49-F238E27FC236}">
                <a16:creationId xmlns:a16="http://schemas.microsoft.com/office/drawing/2014/main" id="{F534EA64-A80D-4D82-975C-383FE62EDB54}"/>
              </a:ext>
            </a:extLst>
          </p:cNvPr>
          <p:cNvSpPr>
            <a:spLocks noGrp="1"/>
          </p:cNvSpPr>
          <p:nvPr>
            <p:ph type="sldNum" sz="quarter" idx="11"/>
          </p:nvPr>
        </p:nvSpPr>
        <p:spPr/>
        <p:txBody>
          <a:bodyPr/>
          <a:lstStyle/>
          <a:p>
            <a:pPr>
              <a:defRPr/>
            </a:pPr>
            <a:fld id="{45EDA88B-495D-42CD-9015-CB4710A11926}" type="slidenum">
              <a:rPr lang="en-US" smtClean="0"/>
              <a:pPr>
                <a:defRPr/>
              </a:pPr>
              <a:t>7</a:t>
            </a:fld>
            <a:endParaRPr lang="en-US"/>
          </a:p>
        </p:txBody>
      </p:sp>
      <p:pic>
        <p:nvPicPr>
          <p:cNvPr id="7" name="Picture 6">
            <a:extLst>
              <a:ext uri="{FF2B5EF4-FFF2-40B4-BE49-F238E27FC236}">
                <a16:creationId xmlns:a16="http://schemas.microsoft.com/office/drawing/2014/main" id="{6AC70366-176F-40DA-94FB-65F36F5F4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14" y="1250750"/>
            <a:ext cx="4811811" cy="2650772"/>
          </a:xfrm>
          <a:prstGeom prst="rect">
            <a:avLst/>
          </a:prstGeom>
        </p:spPr>
      </p:pic>
      <p:sp>
        <p:nvSpPr>
          <p:cNvPr id="8" name="Rectangle 7">
            <a:hlinkClick r:id="rId3"/>
            <a:extLst>
              <a:ext uri="{FF2B5EF4-FFF2-40B4-BE49-F238E27FC236}">
                <a16:creationId xmlns:a16="http://schemas.microsoft.com/office/drawing/2014/main" id="{065C2C82-EC62-4A76-B1D0-D34425F6CB91}"/>
              </a:ext>
            </a:extLst>
          </p:cNvPr>
          <p:cNvSpPr/>
          <p:nvPr/>
        </p:nvSpPr>
        <p:spPr>
          <a:xfrm>
            <a:off x="314461" y="3956199"/>
            <a:ext cx="4811811" cy="307777"/>
          </a:xfrm>
          <a:prstGeom prst="rect">
            <a:avLst/>
          </a:prstGeom>
        </p:spPr>
        <p:txBody>
          <a:bodyPr wrap="square" rtlCol="0">
            <a:spAutoFit/>
          </a:bodyPr>
          <a:lstStyle/>
          <a:p>
            <a:pPr>
              <a:buNone/>
            </a:pPr>
            <a:r>
              <a:rPr lang="pt-PT" sz="1400" u="none" dirty="0">
                <a:solidFill>
                  <a:srgbClr val="007EC5"/>
                </a:solidFill>
                <a:latin typeface="Open Sans Condensed" panose="020B0806030504020204" pitchFamily="34" charset="0"/>
              </a:rPr>
              <a:t>https://martinfowler.com/bliki/TestPyramid.html</a:t>
            </a:r>
          </a:p>
        </p:txBody>
      </p:sp>
      <p:pic>
        <p:nvPicPr>
          <p:cNvPr id="9" name="Picture 8">
            <a:extLst>
              <a:ext uri="{FF2B5EF4-FFF2-40B4-BE49-F238E27FC236}">
                <a16:creationId xmlns:a16="http://schemas.microsoft.com/office/drawing/2014/main" id="{EAAE0796-AD3F-4B34-8463-54CC19BAE59D}"/>
              </a:ext>
            </a:extLst>
          </p:cNvPr>
          <p:cNvPicPr>
            <a:picLocks noChangeAspect="1"/>
          </p:cNvPicPr>
          <p:nvPr/>
        </p:nvPicPr>
        <p:blipFill rotWithShape="1">
          <a:blip r:embed="rId4">
            <a:extLst>
              <a:ext uri="{28A0092B-C50C-407E-A947-70E740481C1C}">
                <a14:useLocalDpi xmlns:a14="http://schemas.microsoft.com/office/drawing/2010/main" val="0"/>
              </a:ext>
            </a:extLst>
          </a:blip>
          <a:srcRect l="16249" r="17866"/>
          <a:stretch/>
        </p:blipFill>
        <p:spPr>
          <a:xfrm>
            <a:off x="5183625" y="4024124"/>
            <a:ext cx="3744416" cy="2697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438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DA294D-2B5B-2DD7-94B0-7AC3F02A38FB}"/>
              </a:ext>
            </a:extLst>
          </p:cNvPr>
          <p:cNvSpPr>
            <a:spLocks noGrp="1"/>
          </p:cNvSpPr>
          <p:nvPr>
            <p:ph type="title"/>
          </p:nvPr>
        </p:nvSpPr>
        <p:spPr/>
        <p:txBody>
          <a:bodyPr/>
          <a:lstStyle/>
          <a:p>
            <a:r>
              <a:rPr lang="pt-PT" dirty="0" err="1"/>
              <a:t>Maven</a:t>
            </a:r>
            <a:r>
              <a:rPr lang="pt-PT" dirty="0"/>
              <a:t> </a:t>
            </a:r>
            <a:r>
              <a:rPr lang="pt-PT" dirty="0" err="1"/>
              <a:t>build</a:t>
            </a:r>
            <a:r>
              <a:rPr lang="pt-PT" dirty="0"/>
              <a:t> </a:t>
            </a:r>
            <a:r>
              <a:rPr lang="pt-PT" dirty="0" err="1"/>
              <a:t>cycle</a:t>
            </a:r>
            <a:r>
              <a:rPr lang="pt-PT" dirty="0"/>
              <a:t> </a:t>
            </a:r>
            <a:r>
              <a:rPr lang="pt-PT" dirty="0" err="1"/>
              <a:t>and</a:t>
            </a:r>
            <a:r>
              <a:rPr lang="pt-PT" dirty="0"/>
              <a:t> </a:t>
            </a:r>
            <a:r>
              <a:rPr lang="pt-PT" dirty="0" err="1"/>
              <a:t>tests</a:t>
            </a:r>
            <a:endParaRPr lang="pt-PT" dirty="0"/>
          </a:p>
        </p:txBody>
      </p:sp>
      <p:sp>
        <p:nvSpPr>
          <p:cNvPr id="4" name="Footer Placeholder 3">
            <a:extLst>
              <a:ext uri="{FF2B5EF4-FFF2-40B4-BE49-F238E27FC236}">
                <a16:creationId xmlns:a16="http://schemas.microsoft.com/office/drawing/2014/main" id="{DB677B87-3185-24B0-5B2D-E6D059C4B291}"/>
              </a:ext>
            </a:extLst>
          </p:cNvPr>
          <p:cNvSpPr>
            <a:spLocks noGrp="1"/>
          </p:cNvSpPr>
          <p:nvPr>
            <p:ph type="ftr" sz="quarter" idx="11"/>
          </p:nvPr>
        </p:nvSpPr>
        <p:spPr/>
        <p:txBody>
          <a:bodyPr/>
          <a:lstStyle/>
          <a:p>
            <a:r>
              <a:rPr lang="pt-PT"/>
              <a:t>I Oliveira</a:t>
            </a:r>
          </a:p>
        </p:txBody>
      </p:sp>
      <p:sp>
        <p:nvSpPr>
          <p:cNvPr id="5" name="Slide Number Placeholder 4">
            <a:extLst>
              <a:ext uri="{FF2B5EF4-FFF2-40B4-BE49-F238E27FC236}">
                <a16:creationId xmlns:a16="http://schemas.microsoft.com/office/drawing/2014/main" id="{F47B5461-3FC3-E782-603A-DA1F65F3C95F}"/>
              </a:ext>
            </a:extLst>
          </p:cNvPr>
          <p:cNvSpPr>
            <a:spLocks noGrp="1"/>
          </p:cNvSpPr>
          <p:nvPr>
            <p:ph type="sldNum" sz="quarter" idx="12"/>
          </p:nvPr>
        </p:nvSpPr>
        <p:spPr/>
        <p:txBody>
          <a:bodyPr/>
          <a:lstStyle/>
          <a:p>
            <a:fld id="{31C462ED-F2DE-43C8-947F-093D44ED50DD}" type="slidenum">
              <a:rPr lang="pt-PT" smtClean="0"/>
              <a:t>8</a:t>
            </a:fld>
            <a:endParaRPr lang="pt-PT"/>
          </a:p>
        </p:txBody>
      </p:sp>
      <p:pic>
        <p:nvPicPr>
          <p:cNvPr id="1026" name="Picture 2" descr="Maven build cycle">
            <a:extLst>
              <a:ext uri="{FF2B5EF4-FFF2-40B4-BE49-F238E27FC236}">
                <a16:creationId xmlns:a16="http://schemas.microsoft.com/office/drawing/2014/main" id="{47C2BC99-35A4-FD19-684E-513408D85CA1}"/>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2" y="3165109"/>
            <a:ext cx="5053836" cy="36186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BB4A73-949C-7B09-7920-181A1C652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755" y="1212042"/>
            <a:ext cx="3359100" cy="1850490"/>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052249B6-314D-B5A4-B3DA-21DCE1918D89}"/>
                  </a:ext>
                </a:extLst>
              </p14:cNvPr>
              <p14:cNvContentPartPr/>
              <p14:nvPr/>
            </p14:nvContentPartPr>
            <p14:xfrm>
              <a:off x="5303495" y="2305628"/>
              <a:ext cx="95400" cy="750600"/>
            </p14:xfrm>
          </p:contentPart>
        </mc:Choice>
        <mc:Fallback xmlns="">
          <p:pic>
            <p:nvPicPr>
              <p:cNvPr id="11" name="Ink 10">
                <a:extLst>
                  <a:ext uri="{FF2B5EF4-FFF2-40B4-BE49-F238E27FC236}">
                    <a16:creationId xmlns:a16="http://schemas.microsoft.com/office/drawing/2014/main" id="{052249B6-314D-B5A4-B3DA-21DCE1918D89}"/>
                  </a:ext>
                </a:extLst>
              </p:cNvPr>
              <p:cNvPicPr/>
              <p:nvPr/>
            </p:nvPicPr>
            <p:blipFill>
              <a:blip r:embed="rId5"/>
              <a:stretch>
                <a:fillRect/>
              </a:stretch>
            </p:blipFill>
            <p:spPr>
              <a:xfrm>
                <a:off x="5294495" y="2296628"/>
                <a:ext cx="113040" cy="768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8EF677FF-3691-ACD6-B983-4AA101EA975A}"/>
                  </a:ext>
                </a:extLst>
              </p14:cNvPr>
              <p14:cNvContentPartPr/>
              <p14:nvPr/>
            </p14:nvContentPartPr>
            <p14:xfrm>
              <a:off x="2849015" y="2640068"/>
              <a:ext cx="2364120" cy="1369800"/>
            </p14:xfrm>
          </p:contentPart>
        </mc:Choice>
        <mc:Fallback xmlns="">
          <p:pic>
            <p:nvPicPr>
              <p:cNvPr id="16" name="Ink 15">
                <a:extLst>
                  <a:ext uri="{FF2B5EF4-FFF2-40B4-BE49-F238E27FC236}">
                    <a16:creationId xmlns:a16="http://schemas.microsoft.com/office/drawing/2014/main" id="{8EF677FF-3691-ACD6-B983-4AA101EA975A}"/>
                  </a:ext>
                </a:extLst>
              </p:cNvPr>
              <p:cNvPicPr/>
              <p:nvPr/>
            </p:nvPicPr>
            <p:blipFill>
              <a:blip r:embed="rId7"/>
              <a:stretch>
                <a:fillRect/>
              </a:stretch>
            </p:blipFill>
            <p:spPr>
              <a:xfrm>
                <a:off x="2840375" y="2631428"/>
                <a:ext cx="2381760" cy="138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 name="Ink 19">
                <a:extLst>
                  <a:ext uri="{FF2B5EF4-FFF2-40B4-BE49-F238E27FC236}">
                    <a16:creationId xmlns:a16="http://schemas.microsoft.com/office/drawing/2014/main" id="{32457564-B2A0-212B-9E61-7F16AAED19FE}"/>
                  </a:ext>
                </a:extLst>
              </p14:cNvPr>
              <p14:cNvContentPartPr/>
              <p14:nvPr/>
            </p14:nvContentPartPr>
            <p14:xfrm>
              <a:off x="7823135" y="1453508"/>
              <a:ext cx="138600" cy="705600"/>
            </p14:xfrm>
          </p:contentPart>
        </mc:Choice>
        <mc:Fallback xmlns="">
          <p:pic>
            <p:nvPicPr>
              <p:cNvPr id="20" name="Ink 19">
                <a:extLst>
                  <a:ext uri="{FF2B5EF4-FFF2-40B4-BE49-F238E27FC236}">
                    <a16:creationId xmlns:a16="http://schemas.microsoft.com/office/drawing/2014/main" id="{32457564-B2A0-212B-9E61-7F16AAED19FE}"/>
                  </a:ext>
                </a:extLst>
              </p:cNvPr>
              <p:cNvPicPr/>
              <p:nvPr/>
            </p:nvPicPr>
            <p:blipFill>
              <a:blip r:embed="rId9"/>
              <a:stretch>
                <a:fillRect/>
              </a:stretch>
            </p:blipFill>
            <p:spPr>
              <a:xfrm>
                <a:off x="7814135" y="1444868"/>
                <a:ext cx="15624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37681395-114C-F806-9BEB-15805134777A}"/>
                  </a:ext>
                </a:extLst>
              </p14:cNvPr>
              <p14:cNvContentPartPr/>
              <p14:nvPr/>
            </p14:nvContentPartPr>
            <p14:xfrm>
              <a:off x="5279015" y="1875428"/>
              <a:ext cx="3616920" cy="3191760"/>
            </p14:xfrm>
          </p:contentPart>
        </mc:Choice>
        <mc:Fallback xmlns="">
          <p:pic>
            <p:nvPicPr>
              <p:cNvPr id="24" name="Ink 23">
                <a:extLst>
                  <a:ext uri="{FF2B5EF4-FFF2-40B4-BE49-F238E27FC236}">
                    <a16:creationId xmlns:a16="http://schemas.microsoft.com/office/drawing/2014/main" id="{37681395-114C-F806-9BEB-15805134777A}"/>
                  </a:ext>
                </a:extLst>
              </p:cNvPr>
              <p:cNvPicPr/>
              <p:nvPr/>
            </p:nvPicPr>
            <p:blipFill>
              <a:blip r:embed="rId11"/>
              <a:stretch>
                <a:fillRect/>
              </a:stretch>
            </p:blipFill>
            <p:spPr>
              <a:xfrm>
                <a:off x="5270375" y="1866428"/>
                <a:ext cx="3634560" cy="3209400"/>
              </a:xfrm>
              <a:prstGeom prst="rect">
                <a:avLst/>
              </a:prstGeom>
            </p:spPr>
          </p:pic>
        </mc:Fallback>
      </mc:AlternateContent>
      <p:sp>
        <p:nvSpPr>
          <p:cNvPr id="25" name="TextBox 24">
            <a:extLst>
              <a:ext uri="{FF2B5EF4-FFF2-40B4-BE49-F238E27FC236}">
                <a16:creationId xmlns:a16="http://schemas.microsoft.com/office/drawing/2014/main" id="{1FAF936B-EAFB-2528-0CD3-05E7DA88D1B1}"/>
              </a:ext>
            </a:extLst>
          </p:cNvPr>
          <p:cNvSpPr txBox="1"/>
          <p:nvPr/>
        </p:nvSpPr>
        <p:spPr>
          <a:xfrm>
            <a:off x="5836972" y="4981018"/>
            <a:ext cx="2501006" cy="369332"/>
          </a:xfrm>
          <a:prstGeom prst="rect">
            <a:avLst/>
          </a:prstGeom>
          <a:noFill/>
        </p:spPr>
        <p:txBody>
          <a:bodyPr wrap="none" rtlCol="0">
            <a:spAutoFit/>
          </a:bodyPr>
          <a:lstStyle/>
          <a:p>
            <a:r>
              <a:rPr lang="pt-PT" dirty="0" err="1"/>
              <a:t>Maven</a:t>
            </a:r>
            <a:r>
              <a:rPr lang="pt-PT" dirty="0"/>
              <a:t> </a:t>
            </a:r>
            <a:r>
              <a:rPr lang="pt-PT" dirty="0" err="1">
                <a:hlinkClick r:id="rId12"/>
              </a:rPr>
              <a:t>failsafe</a:t>
            </a:r>
            <a:r>
              <a:rPr lang="pt-PT" dirty="0">
                <a:hlinkClick r:id="rId12"/>
              </a:rPr>
              <a:t> plugin</a:t>
            </a:r>
            <a:endParaRPr lang="pt-PT" dirty="0"/>
          </a:p>
        </p:txBody>
      </p:sp>
      <p:sp>
        <p:nvSpPr>
          <p:cNvPr id="26" name="TextBox 25">
            <a:extLst>
              <a:ext uri="{FF2B5EF4-FFF2-40B4-BE49-F238E27FC236}">
                <a16:creationId xmlns:a16="http://schemas.microsoft.com/office/drawing/2014/main" id="{EB5DB467-AD05-E52B-9AD1-E70D4BB4C631}"/>
              </a:ext>
            </a:extLst>
          </p:cNvPr>
          <p:cNvSpPr txBox="1"/>
          <p:nvPr/>
        </p:nvSpPr>
        <p:spPr>
          <a:xfrm>
            <a:off x="2008478" y="2270736"/>
            <a:ext cx="2563522" cy="369332"/>
          </a:xfrm>
          <a:prstGeom prst="rect">
            <a:avLst/>
          </a:prstGeom>
          <a:noFill/>
        </p:spPr>
        <p:txBody>
          <a:bodyPr wrap="none" rtlCol="0">
            <a:spAutoFit/>
          </a:bodyPr>
          <a:lstStyle/>
          <a:p>
            <a:r>
              <a:rPr lang="pt-PT" dirty="0" err="1"/>
              <a:t>Maven</a:t>
            </a:r>
            <a:r>
              <a:rPr lang="pt-PT" dirty="0"/>
              <a:t> </a:t>
            </a:r>
            <a:r>
              <a:rPr lang="pt-PT" dirty="0" err="1">
                <a:hlinkClick r:id="rId13"/>
              </a:rPr>
              <a:t>surefire</a:t>
            </a:r>
            <a:r>
              <a:rPr lang="pt-PT" dirty="0">
                <a:hlinkClick r:id="rId13"/>
              </a:rPr>
              <a:t> plugin</a:t>
            </a:r>
            <a:endParaRPr lang="pt-PT" dirty="0"/>
          </a:p>
        </p:txBody>
      </p:sp>
    </p:spTree>
    <p:extLst>
      <p:ext uri="{BB962C8B-B14F-4D97-AF65-F5344CB8AC3E}">
        <p14:creationId xmlns:p14="http://schemas.microsoft.com/office/powerpoint/2010/main" val="319723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p:txBody>
          <a:bodyPr/>
          <a:lstStyle/>
          <a:p>
            <a:pPr lvl="0"/>
            <a:r>
              <a:rPr lang="en-US" dirty="0">
                <a:sym typeface="Roboto"/>
              </a:rPr>
              <a:t>Role of Unit testing</a:t>
            </a:r>
          </a:p>
        </p:txBody>
      </p:sp>
      <p:sp>
        <p:nvSpPr>
          <p:cNvPr id="40" name="Shape 40"/>
          <p:cNvSpPr txBox="1">
            <a:spLocks noGrp="1"/>
          </p:cNvSpPr>
          <p:nvPr>
            <p:ph sz="half" idx="1"/>
          </p:nvPr>
        </p:nvSpPr>
        <p:spPr/>
        <p:txBody>
          <a:bodyPr/>
          <a:lstStyle/>
          <a:p>
            <a:pPr lvl="0"/>
            <a:r>
              <a:rPr lang="en-US" sz="2400" dirty="0">
                <a:sym typeface="Roboto"/>
              </a:rPr>
              <a:t>Test “components” individually</a:t>
            </a:r>
          </a:p>
          <a:p>
            <a:pPr lvl="1"/>
            <a:r>
              <a:rPr lang="en-US" sz="2000" dirty="0">
                <a:sym typeface="Roboto"/>
              </a:rPr>
              <a:t>focused and concise tests</a:t>
            </a:r>
          </a:p>
          <a:p>
            <a:pPr lvl="1"/>
            <a:r>
              <a:rPr lang="en-US" sz="2000" dirty="0">
                <a:sym typeface="Roboto"/>
              </a:rPr>
              <a:t>Answers the question: does the component function correctly, in isolation?</a:t>
            </a:r>
          </a:p>
          <a:p>
            <a:r>
              <a:rPr lang="en-US" sz="2400" dirty="0">
                <a:sym typeface="Roboto"/>
              </a:rPr>
              <a:t>What is a “component”, in this context?</a:t>
            </a:r>
          </a:p>
          <a:p>
            <a:pPr lvl="1"/>
            <a:r>
              <a:rPr lang="en-US" sz="2000" dirty="0">
                <a:sym typeface="Roboto"/>
              </a:rPr>
              <a:t>A basic build block, often a single class.</a:t>
            </a:r>
          </a:p>
          <a:p>
            <a:pPr lvl="1"/>
            <a:r>
              <a:rPr lang="en-US" sz="2000" dirty="0">
                <a:sym typeface="Roboto"/>
              </a:rPr>
              <a:t>Typically implemented by a single developer.</a:t>
            </a:r>
          </a:p>
          <a:p>
            <a:endParaRPr lang="en-US" sz="2400" dirty="0">
              <a:sym typeface="Roboto"/>
            </a:endParaRPr>
          </a:p>
        </p:txBody>
      </p:sp>
      <p:sp>
        <p:nvSpPr>
          <p:cNvPr id="2" name="Content Placeholder 1"/>
          <p:cNvSpPr>
            <a:spLocks noGrp="1"/>
          </p:cNvSpPr>
          <p:nvPr>
            <p:ph sz="half" idx="2"/>
          </p:nvPr>
        </p:nvSpPr>
        <p:spPr/>
        <p:txBody>
          <a:bodyPr/>
          <a:lstStyle/>
          <a:p>
            <a:r>
              <a:rPr lang="en-US" sz="2400" dirty="0"/>
              <a:t>Strategy</a:t>
            </a:r>
          </a:p>
          <a:p>
            <a:pPr marL="342900" lvl="1" indent="-342900">
              <a:buFont typeface="Arial" panose="020B0604020202020204" pitchFamily="34" charset="0"/>
              <a:buChar char="•"/>
            </a:pPr>
            <a:r>
              <a:rPr lang="en-US" sz="2000" dirty="0"/>
              <a:t>Exercise different paths in a component’s control structure </a:t>
            </a:r>
          </a:p>
          <a:p>
            <a:pPr marL="342900" lvl="1" indent="-342900">
              <a:buFont typeface="Arial" panose="020B0604020202020204" pitchFamily="34" charset="0"/>
              <a:buChar char="•"/>
            </a:pPr>
            <a:r>
              <a:rPr lang="en-US" sz="2000" dirty="0">
                <a:sym typeface="Wingdings"/>
              </a:rPr>
              <a:t>Aim at  </a:t>
            </a:r>
            <a:r>
              <a:rPr lang="en-US" sz="2000" dirty="0"/>
              <a:t>coverage </a:t>
            </a:r>
          </a:p>
          <a:p>
            <a:pPr marL="342900" lvl="1" indent="-342900">
              <a:buFont typeface="Arial" panose="020B0604020202020204" pitchFamily="34" charset="0"/>
              <a:buChar char="•"/>
            </a:pPr>
            <a:r>
              <a:rPr lang="en-US" sz="2000" dirty="0"/>
              <a:t>must integrate in build tools (e.g.: Maven can run tests and report results)</a:t>
            </a:r>
            <a:endParaRPr lang="pt-PT" sz="2000" dirty="0"/>
          </a:p>
        </p:txBody>
      </p:sp>
      <p:sp>
        <p:nvSpPr>
          <p:cNvPr id="3" name="Footer Placeholder 2"/>
          <p:cNvSpPr>
            <a:spLocks noGrp="1"/>
          </p:cNvSpPr>
          <p:nvPr>
            <p:ph type="ftr" sz="quarter" idx="10"/>
          </p:nvPr>
        </p:nvSpPr>
        <p:spPr bwMode="auto">
          <a:xfrm>
            <a:off x="611560" y="6376988"/>
            <a:ext cx="6859215" cy="220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lnSpc>
                <a:spcPct val="100000"/>
              </a:lnSpc>
              <a:spcBef>
                <a:spcPct val="0"/>
              </a:spcBef>
              <a:spcAft>
                <a:spcPct val="0"/>
              </a:spcAft>
              <a:buSzTx/>
              <a:buFontTx/>
              <a:buNone/>
              <a:defRPr sz="1200" u="none" kern="1200" spc="-8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2pPr>
            <a:lvl3pPr marL="9144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3pPr>
            <a:lvl4pPr marL="13716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4pPr>
            <a:lvl5pPr marL="1828800" algn="l" rtl="0" eaLnBrk="0" fontAlgn="base" hangingPunct="0">
              <a:lnSpc>
                <a:spcPct val="110000"/>
              </a:lnSpc>
              <a:spcBef>
                <a:spcPct val="20000"/>
              </a:spcBef>
              <a:spcAft>
                <a:spcPct val="0"/>
              </a:spcAft>
              <a:buSzPct val="100000"/>
              <a:buFont typeface="Arial" charset="0"/>
              <a:buChar char="•"/>
              <a:defRPr sz="3000" u="sng" kern="1200">
                <a:solidFill>
                  <a:srgbClr val="908E8E"/>
                </a:solidFill>
                <a:latin typeface="Arial" charset="0"/>
                <a:ea typeface="+mn-ea"/>
                <a:cs typeface="Arial" charset="0"/>
              </a:defRPr>
            </a:lvl5pPr>
            <a:lvl6pPr marL="2286000" algn="l" defTabSz="914400" rtl="0" eaLnBrk="1" latinLnBrk="0" hangingPunct="1">
              <a:defRPr sz="3000" u="sng" kern="1200">
                <a:solidFill>
                  <a:srgbClr val="908E8E"/>
                </a:solidFill>
                <a:latin typeface="Arial" charset="0"/>
                <a:ea typeface="+mn-ea"/>
                <a:cs typeface="Arial" charset="0"/>
              </a:defRPr>
            </a:lvl6pPr>
            <a:lvl7pPr marL="2743200" algn="l" defTabSz="914400" rtl="0" eaLnBrk="1" latinLnBrk="0" hangingPunct="1">
              <a:defRPr sz="3000" u="sng" kern="1200">
                <a:solidFill>
                  <a:srgbClr val="908E8E"/>
                </a:solidFill>
                <a:latin typeface="Arial" charset="0"/>
                <a:ea typeface="+mn-ea"/>
                <a:cs typeface="Arial" charset="0"/>
              </a:defRPr>
            </a:lvl7pPr>
            <a:lvl8pPr marL="3200400" algn="l" defTabSz="914400" rtl="0" eaLnBrk="1" latinLnBrk="0" hangingPunct="1">
              <a:defRPr sz="3000" u="sng" kern="1200">
                <a:solidFill>
                  <a:srgbClr val="908E8E"/>
                </a:solidFill>
                <a:latin typeface="Arial" charset="0"/>
                <a:ea typeface="+mn-ea"/>
                <a:cs typeface="Arial" charset="0"/>
              </a:defRPr>
            </a:lvl8pPr>
            <a:lvl9pPr marL="3657600" algn="l" defTabSz="914400" rtl="0" eaLnBrk="1" latinLnBrk="0" hangingPunct="1">
              <a:defRPr sz="3000" u="sng" kern="1200">
                <a:solidFill>
                  <a:srgbClr val="908E8E"/>
                </a:solidFill>
                <a:latin typeface="Arial" charset="0"/>
                <a:ea typeface="+mn-ea"/>
                <a:cs typeface="Arial" charset="0"/>
              </a:defRPr>
            </a:lvl9pPr>
          </a:lstStyle>
          <a:p>
            <a:r>
              <a:rPr lang="pt-PT"/>
              <a:t>I Oliveira</a:t>
            </a:r>
            <a:endParaRPr lang="en-US"/>
          </a:p>
        </p:txBody>
      </p:sp>
      <p:sp>
        <p:nvSpPr>
          <p:cNvPr id="41" name="Shape 41"/>
          <p:cNvSpPr txBox="1">
            <a:spLocks noGrp="1"/>
          </p:cNvSpPr>
          <p:nvPr>
            <p:ph type="sldNum" sz="quarter" idx="11"/>
          </p:nvPr>
        </p:nvSpPr>
        <p:spPr/>
        <p:txBody>
          <a:bodyPr/>
          <a:lstStyle/>
          <a:p>
            <a:pPr lvl="0"/>
            <a:r>
              <a:rPr lang="en-US"/>
              <a:t> </a:t>
            </a:r>
          </a:p>
        </p:txBody>
      </p:sp>
    </p:spTree>
    <p:extLst>
      <p:ext uri="{BB962C8B-B14F-4D97-AF65-F5344CB8AC3E}">
        <p14:creationId xmlns:p14="http://schemas.microsoft.com/office/powerpoint/2010/main" val="1213076485"/>
      </p:ext>
    </p:extLst>
  </p:cSld>
  <p:clrMapOvr>
    <a:masterClrMapping/>
  </p:clrMapOvr>
  <p:transition spd="med">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noto1">
      <a:majorFont>
        <a:latin typeface="Noto Sans Cond SemBd"/>
        <a:ea typeface=""/>
        <a:cs typeface=""/>
      </a:majorFont>
      <a:minorFont>
        <a:latin typeface="Noto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D31D63CAC5D24EA63C81CEF041F69D" ma:contentTypeVersion="29" ma:contentTypeDescription="Create a new document." ma:contentTypeScope="" ma:versionID="337bca7c0cfc72a94b359b2cfa2ff122">
  <xsd:schema xmlns:xsd="http://www.w3.org/2001/XMLSchema" xmlns:xs="http://www.w3.org/2001/XMLSchema" xmlns:p="http://schemas.microsoft.com/office/2006/metadata/properties" xmlns:ns3="c277c195-6cc6-4afd-a1b6-6e59941ce884" xmlns:ns4="ae48e3ef-f583-4e84-8e58-fa61286d84fc" targetNamespace="http://schemas.microsoft.com/office/2006/metadata/properties" ma:root="true" ma:fieldsID="67953420b2336fb4c73b1ba285eaef9c" ns3:_="" ns4:_="">
    <xsd:import namespace="c277c195-6cc6-4afd-a1b6-6e59941ce884"/>
    <xsd:import namespace="ae48e3ef-f583-4e84-8e58-fa61286d84fc"/>
    <xsd:element name="properties">
      <xsd:complexType>
        <xsd:sequence>
          <xsd:element name="documentManagement">
            <xsd:complexType>
              <xsd:all>
                <xsd:element ref="ns3:SharedWithUsers" minOccurs="0"/>
                <xsd:element ref="ns3:SharingHintHash" minOccurs="0"/>
                <xsd:element ref="ns3:SharedWithDetails"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77c195-6cc6-4afd-a1b6-6e59941ce8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e48e3ef-f583-4e84-8e58-fa61286d84fc"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mplates xmlns="ae48e3ef-f583-4e84-8e58-fa61286d84fc" xsi:nil="true"/>
    <Self_Registration_Enabled xmlns="ae48e3ef-f583-4e84-8e58-fa61286d84fc" xsi:nil="true"/>
    <Invited_Students xmlns="ae48e3ef-f583-4e84-8e58-fa61286d84fc" xsi:nil="true"/>
    <FolderType xmlns="ae48e3ef-f583-4e84-8e58-fa61286d84fc" xsi:nil="true"/>
    <Teachers xmlns="ae48e3ef-f583-4e84-8e58-fa61286d84fc">
      <UserInfo>
        <DisplayName/>
        <AccountId xsi:nil="true"/>
        <AccountType/>
      </UserInfo>
    </Teachers>
    <Students xmlns="ae48e3ef-f583-4e84-8e58-fa61286d84fc">
      <UserInfo>
        <DisplayName/>
        <AccountId xsi:nil="true"/>
        <AccountType/>
      </UserInfo>
    </Students>
    <Student_Groups xmlns="ae48e3ef-f583-4e84-8e58-fa61286d84fc">
      <UserInfo>
        <DisplayName/>
        <AccountId xsi:nil="true"/>
        <AccountType/>
      </UserInfo>
    </Student_Groups>
    <DefaultSectionNames xmlns="ae48e3ef-f583-4e84-8e58-fa61286d84fc" xsi:nil="true"/>
    <Is_Collaboration_Space_Locked xmlns="ae48e3ef-f583-4e84-8e58-fa61286d84fc" xsi:nil="true"/>
    <Owner xmlns="ae48e3ef-f583-4e84-8e58-fa61286d84fc">
      <UserInfo>
        <DisplayName/>
        <AccountId xsi:nil="true"/>
        <AccountType/>
      </UserInfo>
    </Owner>
    <CultureName xmlns="ae48e3ef-f583-4e84-8e58-fa61286d84fc" xsi:nil="true"/>
    <AppVersion xmlns="ae48e3ef-f583-4e84-8e58-fa61286d84fc" xsi:nil="true"/>
    <Invited_Teachers xmlns="ae48e3ef-f583-4e84-8e58-fa61286d84fc" xsi:nil="true"/>
    <NotebookType xmlns="ae48e3ef-f583-4e84-8e58-fa61286d84fc" xsi:nil="true"/>
    <Has_Teacher_Only_SectionGroup xmlns="ae48e3ef-f583-4e84-8e58-fa61286d84f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4C40B9-A5C9-451D-97F7-180E515FD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77c195-6cc6-4afd-a1b6-6e59941ce884"/>
    <ds:schemaRef ds:uri="ae48e3ef-f583-4e84-8e58-fa61286d8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CB322-AE6D-4097-A1F7-F60871244EC5}">
  <ds:schemaRefs>
    <ds:schemaRef ds:uri="http://schemas.microsoft.com/office/2006/metadata/properties"/>
    <ds:schemaRef ds:uri="http://schemas.microsoft.com/office/infopath/2007/PartnerControl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ae48e3ef-f583-4e84-8e58-fa61286d84fc"/>
    <ds:schemaRef ds:uri="c277c195-6cc6-4afd-a1b6-6e59941ce884"/>
    <ds:schemaRef ds:uri="http://www.w3.org/XML/1998/namespace"/>
  </ds:schemaRefs>
</ds:datastoreItem>
</file>

<file path=customXml/itemProps3.xml><?xml version="1.0" encoding="utf-8"?>
<ds:datastoreItem xmlns:ds="http://schemas.openxmlformats.org/officeDocument/2006/customXml" ds:itemID="{6F968451-E4A8-4F74-9D57-3954E64DB9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TQS TP02-Mocking</Template>
  <TotalTime>251</TotalTime>
  <Words>1403</Words>
  <Application>Microsoft Office PowerPoint</Application>
  <PresentationFormat>On-screen Show (4:3)</PresentationFormat>
  <Paragraphs>217</Paragraphs>
  <Slides>30</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Arial</vt:lpstr>
      <vt:lpstr>Barlow Condensed SemiBold</vt:lpstr>
      <vt:lpstr>Calibri</vt:lpstr>
      <vt:lpstr>Noto Sans</vt:lpstr>
      <vt:lpstr>Noto Sans Cond SemBd</vt:lpstr>
      <vt:lpstr>Noto Sans Light</vt:lpstr>
      <vt:lpstr>Open Sans</vt:lpstr>
      <vt:lpstr>Open Sans Condensed</vt:lpstr>
      <vt:lpstr>Open Sans Condensed Light</vt:lpstr>
      <vt:lpstr>Open Sans Light</vt:lpstr>
      <vt:lpstr>Open Sans Semibold</vt:lpstr>
      <vt:lpstr>Roboto</vt:lpstr>
      <vt:lpstr>Wingdings</vt:lpstr>
      <vt:lpstr>Office Theme</vt:lpstr>
      <vt:lpstr>Unit tests using JUnit and coverage analysis</vt:lpstr>
      <vt:lpstr>Learning objectives</vt:lpstr>
      <vt:lpstr>Verification vs Validation</vt:lpstr>
      <vt:lpstr>Different testing techniques are appropriate at different moments/scopes</vt:lpstr>
      <vt:lpstr>PowerPoint Presentation</vt:lpstr>
      <vt:lpstr>Which “scope”?</vt:lpstr>
      <vt:lpstr>The test pyramid metaphor</vt:lpstr>
      <vt:lpstr>Maven build cycle and tests</vt:lpstr>
      <vt:lpstr>Role of Unit testing</vt:lpstr>
      <vt:lpstr>Unit tests: white or black box approach?</vt:lpstr>
      <vt:lpstr>JUnit framework</vt:lpstr>
      <vt:lpstr>Lifecycle methods</vt:lpstr>
      <vt:lpstr>Selected annotations</vt:lpstr>
      <vt:lpstr>Assertions</vt:lpstr>
      <vt:lpstr>Testing for expected exceptions</vt:lpstr>
      <vt:lpstr>Parameterized tests</vt:lpstr>
      <vt:lpstr>Assertions libraries: Hamcrest</vt:lpstr>
      <vt:lpstr>Assertions libraries: AssertJ</vt:lpstr>
      <vt:lpstr>Keeping Tests Consistent with AAA</vt:lpstr>
      <vt:lpstr>Unit test: stack contract </vt:lpstr>
      <vt:lpstr>Unit test example: Verifying the unit contract</vt:lpstr>
      <vt:lpstr>PowerPoint Presentation</vt:lpstr>
      <vt:lpstr>Anti-pattern: don’t combine test methods</vt:lpstr>
      <vt:lpstr>Unit tests: properties of good tests</vt:lpstr>
      <vt:lpstr>What not to test</vt:lpstr>
      <vt:lpstr>Code coverage</vt:lpstr>
      <vt:lpstr>Fault location techniques</vt:lpstr>
      <vt:lpstr>SBFL heuristic: Tarantula</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tests and mock objects</dc:title>
  <dc:creator>Ilídio Oliveira</dc:creator>
  <cp:keywords>tqs</cp:keywords>
  <cp:lastModifiedBy>Ilídio Oliveira</cp:lastModifiedBy>
  <cp:revision>1</cp:revision>
  <cp:lastPrinted>2018-09-24T13:18:49Z</cp:lastPrinted>
  <dcterms:created xsi:type="dcterms:W3CDTF">2022-03-14T14:55:46Z</dcterms:created>
  <dcterms:modified xsi:type="dcterms:W3CDTF">2025-09-17T13:14:43Z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0x01010065D31D63CAC5D24EA63C81CEF041F69D</vt:lpwstr>
  </property>
</Properties>
</file>